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5" r:id="rId6"/>
    <p:sldId id="287" r:id="rId7"/>
    <p:sldId id="288" r:id="rId8"/>
    <p:sldId id="290" r:id="rId9"/>
    <p:sldId id="292" r:id="rId10"/>
    <p:sldId id="293" r:id="rId11"/>
    <p:sldId id="294" r:id="rId12"/>
    <p:sldId id="295" r:id="rId13"/>
    <p:sldId id="296" r:id="rId14"/>
    <p:sldId id="297" r:id="rId15"/>
    <p:sldId id="268" r:id="rId16"/>
    <p:sldId id="269" r:id="rId17"/>
    <p:sldId id="274" r:id="rId18"/>
    <p:sldId id="275" r:id="rId19"/>
    <p:sldId id="270" r:id="rId20"/>
    <p:sldId id="271" r:id="rId21"/>
    <p:sldId id="272" r:id="rId22"/>
    <p:sldId id="276" r:id="rId23"/>
    <p:sldId id="278" r:id="rId24"/>
    <p:sldId id="277" r:id="rId25"/>
    <p:sldId id="279" r:id="rId26"/>
    <p:sldId id="301" r:id="rId27"/>
    <p:sldId id="300" r:id="rId28"/>
    <p:sldId id="281" r:id="rId29"/>
    <p:sldId id="286" r:id="rId30"/>
    <p:sldId id="302" r:id="rId31"/>
    <p:sldId id="303" r:id="rId32"/>
    <p:sldId id="304" r:id="rId33"/>
    <p:sldId id="305" r:id="rId34"/>
    <p:sldId id="306" r:id="rId35"/>
    <p:sldId id="284" r:id="rId36"/>
    <p:sldId id="285" r:id="rId37"/>
    <p:sldId id="307" r:id="rId38"/>
    <p:sldId id="308" r:id="rId39"/>
    <p:sldId id="310" r:id="rId40"/>
    <p:sldId id="309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4:59:31.040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-1 101 0,'169'0'94,"-72"0"-79,-49 0-15,122 0 16,-49 0-16,0 0 0,96 0 16,-72 0-16,73 0 15,-121 0 1,72 0-16,-72 0 16,24 0-16,-48 0 15,-25 0-15,0 0 0,-24 0 16,25 0-16,-25 0 15,0 0 1,0 0 0,25 0-1,-1 0 1,1 0-16,47 0 0,25 0 16,-48 0-16,24 0 15,-1 0 1,25 0-16,-72 0 15,23 0-15,1 0 16,-25 0-16,25-24 0,-25 24 16,-24 0-16,25 0 15,-1 0 1,-24 0-16,1 0 16,-1 0-16,24-24 15,49 24-15,-49 0 0,-24 0 16,25-24-1,-1 24-15,1 0 16,-1 0-16,0 0 16,1 0-16,-25 0 15,24 0-15,1 0 16,-25 0-16,0 0 0,0 0 16,0 0-1,25 0-15,-25 0 16,0 0-16,49 0 15,-25 0-15,49 0 16,-49 0-16,25 0 0,24 0 16,-49 0-1,25 0-15,-49 0 16,24 0-16,-24 0 16,1 0-1,23 0 63,24-25-62,-47 25 0,23 0-16,-24 0 15,0 0-15,25 0 16,-1 0-1,-24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1:32.092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1233 0 0,'24'24'94,"0"25"-79,-24-25 1,0 24-1,0 1 1,0-1-16,0 1 16,0-25-1,0 0-15,0 24 16,0 25-16,0-49 16,0 24-16,0 1 15,0-25 1,0 0-16,0 0 15,0 1-15,0 23 16,0-24 0,0 0-16,0 25 15,0-25-15,0 24 16,0-24-16,0 1 16,0 23-16,-24 0 15,24 1-15,0 23 16,0-47-16,0-1 15,0 24-15,0 1 16,0-25 0,0 0-16,0 24 15,0 1 1,0-1-16,-24 0 16,24-23-1,-25-1-15,25 0 16,-24 0-1,0 25-15,24-1 16,0-24-16,0 25 16,-24-1-16,0-48 15,-1 72-15,1-23 16,24-1 0,-24 1-16,24-25 15,0 0-15,0 0 16,0 0-16,0 25 15,0-1 1,0-24-16,0 25 16,-24-1-16,24 0 15,0-23-15,0 23 16,-24 0 0,24 1-16,0-1 15,0 1 16,0-1-31,-25-24 16,25 0-16,0 1 16,0 23-16,0 24 15,0-47-15,0 23 16,0-24-16,0 25 16,0-1-16,0-24 15,0 0-15,0 1 16,0-1-16,0 24 15,0-24 1,0 25-16,0-25 16,-24 0-16,24 0 15,0 0-15,0 1 16,0 23 0,0-24-16,0 25 15,0 47-15,0-23 16,0-49-1,0 49-15,0-49 16,0 0 15,0 0-15,0 25 0,0-1-1,0-24 1,0 0-1,-24-24 1,24 25 0,0-1 31,0 0-32,0 0 16,-48 0 157,-1-24-188,-23 25 16,-25 23-16,24-24 15,1 25-15,23-25 16,25 0-16,-24 0 15,24-24 1,24 24 0,-25 0 15,1-24-15,-48 49-1,-25-1 1,49-24-1,23-24-15,1 25 16,0-25-16,0 24 47,96-24 94,49 0-126,-48 0-15,-1 0 16,49 0-16,-48 0 15,48 0-15,0 0 16,-49 0-16,1 0 16,-49 0-1,0 0-15,1 0 16,-25 24 390,0 0-375,0 0-15,0 1 172,0-1-157,0 24-16,0 1 1,0-1 15,0-24-15,0 0 0,0 49-1,0 24 1,0-73-1,0 0-15,0 0 16,0 0-16,0 25 16,0-1-1,0-24 17,0 1-1,0 23-16,0 0 1,0 1 0,0-25 15,0 0-15,0 24-1,0-23 1,0-1-1,0 24 1,0-24 0,0 1-16,0 23 15,0-24 1,0 25-16,0-25 16,0 0-16,0 24 15,0 1 1,0-25-1,0 0 1,0 0-16,0 0 16,0 25-1,0-1 1,0-24 0,0 25-16,0-1 15,0-24 1,0 1-1,0 23 1,0-24-16,0 0 16,0 25-1,0-1 1,0-24 0,0 25-1,0-25-15,0 0 16,0 24-16,0-23 15,0-1 1,0 0-16,0 0 16,0 0-1,0 25 1,0-25 0,0 0-16,0 0 15,0 25 1,0-1-16,0-24 15,0 25-15,0-1 16,0-24 0,0 0-16,0 1 15,0-1 1,0 0 0,0 24-1,0-23-15,0 23 16,0 0-16,0-24 15,0 1-15,0-1 16,0 0-16,0 0 16,0 0-1,0 25-15,0-25 16,0 0 0,0 25-1,0-1 1,0 0-1,0-23-15,0-1 16,0 0 0,0 0-1,0 24-15,0 25 32,0-49-17,0 0-15,0 25 16,0-1-1,0-24-15,0 1 16,0-1 0,0 0-1,0 24 17,0 1-17,0-25-15,0 0 16,0 0-1,0 0 1,0 25-16,0-1 31,0-24-15,0 1 0,0 23-1,0-24 1,0 25-1,0-25 1,0 0-16,0 24 16,0 1-1,0-25 1,0 24 15,0-24-15,0 1-16,0 23 15,0-24 1,0 25 0,0-25-1,0 0 1,0 24 0,0-23-1,0 23-15,0 0 31,0 1 1,0-1-17,0-24-15,0 25 16,0-25 0,0 0-1,0 0-15,0 0 16,0 1-1,0-1 1,0 0 0,0 0-1,0 0 1,0 1 15,0-1-15,-25-24 249,1 0-249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1:50.136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0 170 0,'25'0'93,"-1"0"-93,24 0 16,73 0 0,-24 0-16,0 0 15,48 0-15,-24 0 16,-25 0-16,-47 0 16,72 0-16,-49 0 15,-47 0-15,23 0 16,-24 0-16,0 0 15,25 0 1,-1-24-16,-24 24 16,73-24-16,-24 24 15,-25 0-15,25 0 16,23-24-16,-47 24 16,23 0-16,1 0 15,-49 0-15,0 0 16,0-24-16,1 24 15,-1 0-15,0 0 16,24 0-16,1 0 16,-25 0-16,49 0 15,-25 0-15,0 0 16,49 0-16,-24 0 16,-1 0-16,1 0 15,-25 0-15,1 0 16,47 0-16,-23 0 15,-25 0-15,-24-25 16,49 25-16,-49 0 16,49 0-16,-49 0 15,49 0-15,-49 0 16,48 0-16,-48 0 16,49-24-16,-49 24 15,0 0-15,1 0 16,-1 0 249,24 0-249,1-24 0,-1 24-1,-24 0-15,0 0 16,1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1:59.533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52 0,'48'0'94,"-24"0"-94,73 0 16,0 0-16,-49 0 15,25 0-15,-1 0 16,-23 0-16,-1 0 15,25 0-15,-49 0 0,48 0 16,-47 0-16,-1 0 16,24 0-16,-24 0 15,25-24 1,23 24-16,1 0 16,-1 0-16,1-24 15,48 24-15,-48 0 0,-49 0 16,48 0-1,-48 0-15,1 0 16,-1 0-16,0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2:34.770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24 0,'73'0'110,"-25"0"-110,49 0 15,24 0-15,72 0 16,-47 0-16,47 0 15,-24 0-15,73 0 16,-48 0-16,24 0 16,-49 0-16,-24 0 15,97 0-15,-97 0 16,49 0-16,-25-24 16,-48 24-16,-24 0 15,-25 0-15,49 0 16,-72 0-16,-1 0 15,0 0-15,-23 0 16,23 0-16,0 0 16,-24 0-1,73 0-15,-24 0 16,24 0-16,-49 0 16,49 24-16,24-24 15,24 0-15,-24 0 16,0 0-16,-25 0 15,25 0-15,0 0 16,-72 0-16,96 24 16,-97-24-16,25 0 15,-1 0-15,1 0 16,-49 0-16,25 0 16,47 0-16,-23 0 15,24 0-15,-49 0 16,49 0-16,24 0 15,-49 0-15,49 0 16,0 0-16,-72 0 16,23 0-16,1 0 15,-25 0-15,1 0 16,23 0-16,-48 0 16,0 0-16,25 0 15,-1 0-15,-24 0 16,1 0 46,23 0-46,-24 0 0,0 0-1,1 0 16,23 0-15,0 0 0,-23 0-16,23 0 15,-24 0-15,0 0 16,0 0-16,1 0 16,23 0-1,0 0-15,-23 0 16,71 0-16,-23 0 15,0-24-15,-1 24 16,1 0-16,-25-24 16,0 24-16,-23 0 15,-1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2:45.607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1 271 0,'73'0'125,"-49"0"-109,73 0-16,-25 0 16,1 0-16,24 0 15,-25 0-15,49 0 16,-72 0-16,72 0 15,-49 0-15,1 0 16,24 0-16,-49 0 16,24 0-16,1 0 15,-49 0-15,49 0 16,-25 0-16,1 0 16,23 0-16,-23 0 15,47 0 1,-47 0-1,47-25-15,-47 25 16,-1 0-16,25-24 16,24 24-1,-25 0 1,-48 0-16,0 0 16,25 0-16,-1 0 15,49-24 1,-73 24-1,25 0-15,-25 0 16,48 0-16,1-24 16,-49 24-16,49 0 15,-25 0-15,0 0 16,-23 0-16,47 0 16,-48 0-16,1 0 15,47 0-15,-23 0 16,-1 0-1,24 0-15,-47 0 16,23 0-16,-24 0 16,49 0-16,24-24 15,-25 24-15,49 0 16,-73 0-16,49 0 16,-24 0-16,48 0 15,-73 0-15,49 0 16,-25 0-16,-23 0 15,23 0-15,1 0 16,-49 0-16,49 0 16,24 0-16,-49 0 15,24 0-15,25 0 16,-73 0-16,49 0 16,24 0-16,24 0 15,-73 0-15,25 0 16,48 0-16,-49 0 15,-23 0-15,23 0 16,-23 0-16,-1 0 16,0 0-16,-24 0 15,49 0-15,-49 0 16,0 0-16,73 0 16,-48 0-16,-1 0 15,25 0-15,-1 0 16,1 0-16,-1 0 15,-23 0-15,-1 0 16,25 0-16,-1 0 16,-48 0-16,49 0 15,24 0-15,-49 0 16,25 24-16,23-24 16,-23 0-16,0 0 15,-1 0-15,1 0 16,-25 24-16,25-24 15,23 0-15,-47 0 16,-25 0-16,24 0 16,1 0-1,-25 0-15,0 0 16,24 0-16,-23 0 16,71 0-16,-71 0 15,47 0-15,1 0 16,-25 0-16,25 0 15,-25 0-15,0 0 16,1 0-16,-25 0 16,49 0-16,-49 0 15,0 0-15,49 0 16,23 0-16,-23 0 16,-49 0-1,0 0-15,25 0 16,-25 0-16,0 0 15,0 0-15,25 0 16,-25 0-16,0 24 344,0-24-297,0 0 0,1 0-32,23 0 16,0 0 1,-23 0-17,-1 0 48,24-24-32,-24 24-15,49-48-1,-25 48-15,1-25 16,-1 1-16,-24 24 16,0-24-16,25 24 15,23-24-15,-47 0 16,-1 24-16,24-25 15,-24 25 1,0 0 15,1 0-15,-1 0 15,0 0-31,0 0 16,0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2:52.867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47 0,'72'0'109,"1"0"-109,24 0 16,-25 0-1,73 0-15,-72 0 0,48 0 16,0 0-16,48 0 15,-48 0-15,0 0 16,0 0 0,24-25-16,-24 25 15,-48 0-15,48 0 16,-73 0-16,73 0 0,-48 0 16,-1 0-16,-23 0 15,47 0-15,-23 0 16,-25 0-1,49 0-15,24 0 16,-48 0-16,48 0 0,-73 0 16,49 0-16,24 0 15,-49 0-15,49 0 16,0 25 0,-24-25-16,0 0 15,-49 24-15,-24-24 0,0 0 16,1 0-1,-25 24-15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5:41.015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1-1 0,'73'0'172,"-25"0"-172,-23 0 15,47 0-15,-23 0 16,-1 0 0,25 0-16,-25 0 0,0 0 15,25 0-15,-49 0 16,0 0-16,0 0 15,49 24 1,-49-24-16,0 0 16,1 0-16,-1 0 15,0 0 1,24 0 0,1 0-1,-1 0 1,25 0-16,-25 0 0,-24 0 15,49 0-15,-49 0 16,49 0-16,-25 0 16,0 24-16,1-24 15,23 0-15,25 0 16,-49 0 0,-23 0-1,-1 0-15,0 0 16,0 0-16,0 0 15,25 0-15,-1 0 32,-24 0-32,25 0 0,-25 0 15,0 0-15,73 0 16,-73 0-16,0 0 16,73 0-16,-49 0 15,1 0 1,23 0-16,1 0 0,-49 0 15,49 0-15,23 0 16,1 0 0,-48 0-16,-25 0 15,48 0-15,-47 0 16,-1 0 0,48 0-16,-48 0 0,1 0 15,23 0-15,0 0 16,1 0-16,-1 0 15,1 0-15,-1 0 16,25 0 0,-1 0-16,1 0 0,-25 0 15,0 0-15,25 0 16,-25 0-16,1 0 16,-25 0-16,24 0 15,25 0 1,-49 0-16,24 0 15,-23 0 1,-1 0-16,0 0 16,0 0-1,25 0-15,-1 0 16,-24 0 0,0 0-16,1 0 0,23 0 15,25 0-15,-1 0 16,1 0-16,-25 0 15,0 0-15,25 0 16,-25 0 0,1 0-16,-1 0 0,-24 0 15,49 0-15,-49 0 16,49 0-16,-49 0 16,48 0-16,1 0 15,24 0-15,-49 0 16,25 0-16,-49 0 15,48 0-15,1 0 16,-49 0-16,73 0 16,-24 0-16,-25 0 15,25 0-15,-25 0 16,-24 0 0,24 0-16,1 0 15,-25 0 1,24 0-1,49 0-15,-73 0 16,1 0 0,47 0-16,-48 0 0,49 0 15,-49 0-15,0 0 16,25 0-16,-1 0 16,-24 0-1,0 0 1,25 0-16,-25 0 15,24 0-15,25 0 0,-25 0 16,1 0 0,-1 0-1,0 0 1,-23 0 0,23 0-16,-24 0 0,0 0 15,49 0-15,-25 0 16,1 0-1,-25 0-15,49 0 16,-25 0 0,-24 0-16,73 0 0,-25 0 15,25 0 1,-48 0-16,-25 0 16,0 0-16,0 0 31,25 0-16,120 0 17,-97 0-32,49 0 15,-24 0-15,24 0 16,-48 0 0,23 0-16,-23 0 0,0 0 15,-1 0 1,-48 0 31,25 0 46,-25 0-77,48 0-16,-47 0 16,-1 0-16,0 0 15,0 0 1,0 0 15,1 0-15,23 0-1,-24 0 1,0 0 0,1 24-1,-1-24 1,0 0 0,0 0 15,0 0 16,1 0 0,23 0-32,-24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5:41.015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1-1 0,'73'0'172,"-25"0"-172,-23 0 15,47 0-15,-23 0 16,-1 0 0,25 0-16,-25 0 0,0 0 15,25 0-15,-49 0 16,0 0-16,0 0 15,49 24 1,-49-24-16,0 0 16,1 0-16,-1 0 15,0 0 1,24 0 0,1 0-1,-1 0 1,25 0-16,-25 0 0,-24 0 15,49 0-15,-49 0 16,49 0-16,-25 0 16,0 24-16,1-24 15,23 0-15,25 0 16,-49 0 0,-23 0-1,-1 0-15,0 0 16,0 0-16,0 0 15,25 0-15,-1 0 32,-24 0-32,25 0 0,-25 0 15,0 0-15,73 0 16,-73 0-16,0 0 16,73 0-16,-49 0 15,1 0 1,23 0-16,1 0 0,-49 0 15,49 0-15,23 0 16,1 0 0,-48 0-16,-25 0 15,48 0-15,-47 0 16,-1 0 0,48 0-16,-48 0 0,1 0 15,23 0-15,0 0 16,1 0-16,-1 0 15,1 0-15,-1 0 16,25 0 0,-1 0-16,1 0 0,-25 0 15,0 0-15,25 0 16,-25 0-16,1 0 16,-25 0-16,24 0 15,25 0 1,-49 0-16,24 0 15,-23 0 1,-1 0-16,0 0 16,0 0-1,25 0-15,-1 0 16,-24 0 0,0 0-16,1 0 0,23 0 15,25 0-15,-1 0 16,1 0-16,-25 0 15,0 0-15,25 0 16,-25 0 0,1 0-16,-1 0 0,-24 0 15,49 0-15,-49 0 16,49 0-16,-49 0 16,48 0-16,1 0 15,24 0-15,-49 0 16,25 0-16,-49 0 15,48 0-15,1 0 16,-49 0-16,73 0 16,-24 0-16,-25 0 15,25 0-15,-25 0 16,-24 0 0,24 0-16,1 0 15,-25 0 1,24 0-1,49 0-15,-73 0 16,1 0 0,47 0-16,-48 0 0,49 0 15,-49 0-15,0 0 16,25 0-16,-1 0 16,-24 0-1,0 0 1,25 0-16,-25 0 15,24 0-15,25 0 0,-25 0 16,1 0 0,-1 0-1,0 0 1,-23 0 0,23 0-16,-24 0 0,0 0 15,49 0-15,-25 0 16,1 0-1,-25 0-15,49 0 16,-25 0 0,-24 0-16,73 0 0,-25 0 15,25 0 1,-48 0-16,-25 0 16,0 0-16,0 0 31,25 0-16,120 0 17,-97 0-32,49 0 15,-24 0-15,24 0 16,-48 0 0,23 0-16,-23 0 0,0 0 15,-1 0 1,-48 0 31,25 0 46,-25 0-77,48 0-16,-47 0 16,-1 0-16,0 0 15,0 0 1,0 0 15,1 0-15,23 0-1,-24 0 1,0 0 0,1 24-1,-1-24 1,0 0 0,0 0 15,0 0 16,1 0 0,23 0-32,-24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6:23.209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1185 0 0,'25'48'78,"-25"-24"-78,0 25 15,0-25-15,0 48 16,0 25-16,0-48 16,0-1-16,0 24 15,0-23-15,0-1 16,0-24-16,0 25 16,0-1-16,0-24 15,0 1-15,0-1 16,0 24 109,0 25-110,0-49 1,0 24-16,0-24 16,0 1-16,0-1 15,0 0 1,-25-24 218,-144 0-218,48 24 0,0-24-16,24 0 15,-23 0-15,23 24 16,-24-24-16,0 0 15,48 0-15,1 0 16,48 25-16,-1-25 16,1 0-1,169 24 95,-48 0-110,0-24 15,72 48-15,-24-23 16,-48-1-16,121 24 16,-97-24-16,-25 25 15,-23-25-15,-49 0 16,0 0-1,1-24 1,-25 121 593,0-48-593,0 24-16,0-49 16,0 25-16,0-1 15,0-48-15,0 49 16,0-49-16,0 0 16,0 0-16,0 1 15,0 23 1,0-24-16,0 0 15,0 25-15,0-25 16,24 24-16,-24-23 16,0-1-16,0 48 15,24-23-15,-24-1 16,0-24 0,24 25-16,-24-25 15,0 48-15,0-23 16,24 48-1,-24-49-15,0 0 16,25 25-16,-25-49 16,0 49-16,0-1 15,0-48-15,0 1 16,0 47-16,0-48 16,0 49-16,0-49 15,0 49-15,0-25 16,0 25-16,24-1 15,-24 1-15,0-1 16,0-47-16,0 47 16,0-48-16,0 49 15,0-1-15,0-47 16,0 47-16,0 25 16,0-49-16,0 1 15,0 23-15,0-23 16,0 47-16,0-23 15,0-25-15,0 25 16,0 24-16,0-25 16,0-23-16,0 23 15,0-23-15,0-1 16,0 0-16,0 25 16,0-49-16,-24 49 15,24-49-15,0 0 16,0 49-16,0-49 15,0 0-15,0 24 16,0-23-16,0 47 16,0-48-16,0 1 15,0 23-15,0 25 16,0-1-16,0-24 16,0 1-16,0-1 15,0 25-15,0-49 16,-25 49-16,25 23 15,0-47-15,0-25 16,-24 48-16,24 1 16,0 24-16,0-73 15,-24 24-15,24 25 16,0-49-16,0 49 16,0-25-16,0 0 15,0 1 1,0-1-1,0 1 1,0-25-16,0 24 16,0-24-16,0 49 15,0-25-15,0-23 16,0 23 0,0-24-16,0 0 15,0 0-15,0 25 16,0 48-16,0-73 15,0 48-15,0-47 16,0 23-16,0 0 16,0 1-1,0-25-15,0 24 16,-24 25-16,24-25 16,0-24-1,0 1-15,0 23 16,0-24-16,0 25 15,0 23-15,0-23 16,0-25 0,0 0-16,0 48 15,-24-47-15,24 23 16,0 25-16,0-49 16,0 24-16,0 1 15,0-1-15,0 0 16,-25 25-1,25-49-15,0 0 16,0 0-16,0 25 16,0-25-16,0 0 15,-24 49-15,24-49 16,0 0 0,0 0-1,0 1 1,0 23-16,0-24 15,0 0 1,-24 1 0,24 23-1,0 0 1,0 1 0,0-25-1,0 0-15,0 0 16,0 0-1,0 1 1,0 47-16,0-48 16,-24 49-1,24-49 1,0 0-16,0 1 16,0-1-1,0 24 1,-24-24-16,24 0 15,0 25-15,0-25 16,0 0-16,-25 25 16,25-25-16,0 0 15,0 24-15,-24 25 16,24 0-16,0-25 16,0 0-16,-24 25 15,24-49-15,0 0 16,0 0 31,0 1-32,0-1 32,0 24-31,0 1 31,0-25-32,0 0 1,-24 24 0,24-23-1,0 23 1,0-24-1,0 0 1,0 25 31,0-1 0,0-24-16,0-48 141,-24-49-110,0 49-46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5:41.015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1-1 0,'73'0'172,"-25"0"-172,-23 0 15,47 0-15,-23 0 16,-1 0 0,25 0-16,-25 0 0,0 0 15,25 0-15,-49 0 16,0 0-16,0 0 15,49 24 1,-49-24-16,0 0 16,1 0-16,-1 0 15,0 0 1,24 0 0,1 0-1,-1 0 1,25 0-16,-25 0 0,-24 0 15,49 0-15,-49 0 16,49 0-16,-25 0 16,0 24-16,1-24 15,23 0-15,25 0 16,-49 0 0,-23 0-1,-1 0-15,0 0 16,0 0-16,0 0 15,25 0-15,-1 0 32,-24 0-32,25 0 0,-25 0 15,0 0-15,73 0 16,-73 0-16,0 0 16,73 0-16,-49 0 15,1 0 1,23 0-16,1 0 0,-49 0 15,49 0-15,23 0 16,1 0 0,-48 0-16,-25 0 15,48 0-15,-47 0 16,-1 0 0,48 0-16,-48 0 0,1 0 15,23 0-15,0 0 16,1 0-16,-1 0 15,1 0-15,-1 0 16,25 0 0,-1 0-16,1 0 0,-25 0 15,0 0-15,25 0 16,-25 0-16,1 0 16,-25 0-16,24 0 15,25 0 1,-49 0-16,24 0 15,-23 0 1,-1 0-16,0 0 16,0 0-1,25 0-15,-1 0 16,-24 0 0,0 0-16,1 0 0,23 0 15,25 0-15,-1 0 16,1 0-16,-25 0 15,0 0-15,25 0 16,-25 0 0,1 0-16,-1 0 0,-24 0 15,49 0-15,-49 0 16,49 0-16,-49 0 16,48 0-16,1 0 15,24 0-15,-49 0 16,25 0-16,-49 0 15,48 0-15,1 0 16,-49 0-16,73 0 16,-24 0-16,-25 0 15,25 0-15,-25 0 16,-24 0 0,24 0-16,1 0 15,-25 0 1,24 0-1,49 0-15,-73 0 16,1 0 0,47 0-16,-48 0 0,49 0 15,-49 0-15,0 0 16,25 0-16,-1 0 16,-24 0-1,0 0 1,25 0-16,-25 0 15,24 0-15,25 0 0,-25 0 16,1 0 0,-1 0-1,0 0 1,-23 0 0,23 0-16,-24 0 0,0 0 15,49 0-15,-25 0 16,1 0-1,-25 0-15,49 0 16,-25 0 0,-24 0-16,73 0 0,-25 0 15,25 0 1,-48 0-16,-25 0 16,0 0-16,0 0 31,25 0-16,120 0 17,-97 0-32,49 0 15,-24 0-15,24 0 16,-48 0 0,23 0-16,-23 0 0,0 0 15,-1 0 1,-48 0 31,25 0 46,-25 0-77,48 0-16,-47 0 16,-1 0-16,0 0 15,0 0 1,0 0 15,1 0-15,23 0-1,-24 0 1,0 0 0,1 24-1,-1-24 1,0 0 0,0 0 15,0 0 16,1 0 0,23 0-32,-24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4:59:39.115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57 0,'49'0'109,"-1"0"-93,0 0-16,-23 0 16,47 0-16,-23 0 15,-1 0-15,0 0 16,25 0-16,-49 0 15,49 25-15,-25-25 16,0 0-16,49 0 16,-73 0-16,49 0 15,-49 0-15,49 0 16,-1 0-16,1 0 16,-49 0-16,49 0 15,-1 0-15,1 0 16,-1 0-16,1 0 15,-49 0-15,24 0 16,49 0-16,-73 0 16,25 0-16,-1 0 15,25 0-15,-49 0 16,0 0-16,0 0 16,49 0-16,-25 0 15,-24 0-15,49 0 16,-25 0-16,25 0 15,-49 0-15,49 0 16,-1 0-16,25 0 16,0 0-1,-49 0-15,49 0 16,24 0-16,-48 0 16,-25 0-16,24 0 15,25 0-15,-73 0 16,25 0-16,-1 0 15,1 0-15,-25 0 16,0 0-16,24 0 16,-23 0-16,-1 0 15,24 0-15,49-25 16,-73 25-16,49 0 16,-1 0-16,-48 0 15,97 0-15,-24 0 16,-24 0-16,-25 0 15,0 0-15,25 0 16,-25 0-16,1 0 16,23 0-16,-47-24 15,47 24-15,1 0 16,-49 0-16,48 0 16,25 0-16,0 0 15,-24 0 1,-49 0-1,48 0-15,-23 0 16,47-24 0,1 24-16,-48 0 15,23 0-15,25 0 16,-49 0-16,25 0 16,-25 0-16,1 0 15,-25 0-15,0 0 16,0 0-16,25 0 15,-1 0 1,-24 0-16,0 0 16,25 0-16,-25 0 15,0 0-15,24 0 16,1 0 0,-25 0-1,24 0-15,49 0 16,-73 0-16,49 0 15,24 0-15,-49 0 16,25 0-16,-1 0 16,1 0-16,-1 0 15,-47 0-15,47 0 16,-48 0-16,49 0 16,-1 0-16,-47 0 15,47 0-15,-23 0 16,-1 0-16,0 0 15,25 0-15,0 0 16,-49 0-16,48 0 16,-48 0-16,25 0 15,-1 0-15,25 0 16,-49 0-16,49 0 16,-25 0-16,0 0 15,-23 0 1,-1 0-16,24 0 15,0 0 1,-23 0-16,23 0 16,-24 0 15,49 0 0,-49 0-31,24 0 16,-23 0-16,-1 0 15,24 0-15,-24 0 16,49 0-16,-49 0 16,0 0-16,25 0 15,-1 0 1,-24 0-16,0 0 62,25 0-30,-25 0-17,0 0 32,0 0 16,1 0-48,23 0 1,25 0 0,23 0-1,-72 0-15,25 0 16,23 0-16,-47 0 15,-1 0 1,0 0 93,0 0-62,0 0-31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6:38.331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895 0 0,'24'0'78,"0"48"-31,-24 25-32,0-49 1,0 24-16,0-24 15,0 1-15,0-1 16,0 0-16,0 24 16,0-23-1,0 23-15,0-24 0,0 0 16,0 25 0,0-1-1,0-24 1,0 25 15,0-1-15,0-24-1,0 25-15,0-25 16,0 0 0,0 24-16,0-23 31,0-1-16,0 0 17,0 0-17,0 0 220,-96-24-220,23 24-15,25 1 16,-49-25-16,24 24 16,1-24-16,-1 24 15,1-24-15,-1 0 16,25 0 390,-25 24-406,25-24 16,24 0-1,-1 0-15,1 0 16,0 0 0,48 24 202,25 1-202,-1-1-16,-24-24 16,25 0-16,-25 0 15,48 24-15,25-24 16,-73 24-16,25 0 15,-1-24-15,-24 25 16,0-25 0,1 0 15,-1 0-15,0 24 30,0-24-30,25 24 0,23-24-1,-48 24-15,0-24 16,1 0-16,-1 0 16,0 24 390,0-24-375,-24 25-15,24-1 15,-24 72 438,0-71-469,0 23 15,0 0-15,0 1 16,0-25-16,0 49 16,0-49-16,0 0 15,0 0-15,0 0 16,0 1-1,0-1 1,0 0 0,0 0-1,0 24 17,0-23-32,0 23 15,0 0-15,0 49 16,0-48-1,0-25 1,0 0-16,0 0 16,0 0-1,25 25 1,-25-25-16,0 0 16,0 24-16,0-23 15,0 23 1,0-24-16,0 0 15,0 1-15,24 23 16,-24-24-16,0 0 16,0 1-16,0 71 15,0-47-15,0-1 16,0 49-16,0-25 16,0 1-16,0 0 15,24-49 1,-24 24-16,0-24 15,0 1-15,0 23 16,0 0-16,0 1 16,0 23-16,0-48 15,0 25-15,0 23 16,0-47-16,0 47 16,0-48-16,0 25 15,0-1-15,0 0 31,0-23-31,0-1 16,0 24-16,0-24 16,0 25-16,0-25 15,0 49-15,24-25 16,-24 0-16,0 1 16,0-25-16,0 24 15,0 1-15,0-25 16,0 0-16,0 24 15,0 1 1,0-25-16,0 0 16,0 0-16,0 1 15,0 23 1,0 49-16,0-73 16,0 0-16,0 49 15,0-49-15,0 48 16,0-47-16,0 47 15,0-48-15,0 1 16,0 47-16,0 25 16,0-25-16,0-47 15,0 47-15,0-23 16,0 47-16,0-23 16,0-49-16,0 49 15,0-49-15,0 24 16,0 1-16,0-1 15,0-24 1,0 49-16,0-25 16,0 1-1,0-25-15,0 24 16,0 1 0,0-25-1,0 72-15,0-71 16,0-1-16,0 0 15,0 0-15,0 25 16,0 23-16,0-48 16,0 25-16,0-25 15,0 0-15,0 49 16,0-49-16,0 48 16,0-23-16,24 23 15,-24-47 1,0 23-16,0-24 15,0 0-15,0 25 16,0-25-16,0 0 16,0 0-16,0 1 15,0 23-15,0-24 16,0 0-16,0 25 16,0-1-1,0 0-15,0 49 16,0-48-1,0-25 1,0 0-16,0 24 16,0-23-16,0-1 15,0 0-15,0 48 16,0-23-16,0-1 16,0-24-1,0 1-15,0 23 16,0 0-1,0 1 1,0-25-16,0 0 16,0 0-16,0 25 15,0-25-15,0 0 16,0 24-16,0 1 16,0-25-1,0 0-15,0 25 16,-24-1-16,24 0 15,0-23 1,0-1-16,0 24 16,0 1-1,0-25-15,0 24 16,0-24-16,0 0 16,-24 73-16,24-73 15,0 1-15,0 47 16,0-23-16,0-1 15,0-24 1,0 49-16,0-25 16,0 0-1,-24-23-15,24-1 16,0 24-16,0 1 31,0-25-31,0 0 16,0 0-16,0 0 15,0 1 1,0 23 0,0-24-16,0 0 15,0 25 1,0-25-16,0 24 16,0 1-1,0-25 1,0 24-1,0-24 1,0 25 0,0-1-1,0-24-15,0 1 16,0-1-16,0 0 16,0 0-1,0 0 1,0 25 15,0-1-15,0-24-16,0 0 15,0 1 1,0-1 15,0 24 0,0-24-15,0 1 0,0-1 15,0 24-15,0 1 15,0-25 0,0 24-31,0-24 16,0 1-1,0-1 1,0 48 15,0-48-15,24 25-16,-24-1 15,0-24-15,0 1 16,0 23-16,0 0 47,0-23-31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6:07:05.092"/>
    </inkml:context>
    <inkml:brush xml:id="br0">
      <inkml:brushProperty name="width" value="0.21167" units="cm"/>
      <inkml:brushProperty name="height" value="0.211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06B55DE-1E52-4202-A969-C8C82E183F5F}" emma:medium="tactile" emma:mode="ink">
          <msink:context xmlns:msink="http://schemas.microsoft.com/ink/2010/main" type="writingRegion" rotatedBoundingBox="19443,15418 26818,16666 26538,18319 19163,17070"/>
        </emma:interpretation>
      </emma:emma>
    </inkml:annotationXML>
    <inkml:traceGroup>
      <inkml:annotationXML>
        <emma:emma xmlns:emma="http://www.w3.org/2003/04/emma" version="1.0">
          <emma:interpretation id="{1C932E20-D5BC-425C-B331-16228745EDAE}" emma:medium="tactile" emma:mode="ink">
            <msink:context xmlns:msink="http://schemas.microsoft.com/ink/2010/main" type="paragraph" rotatedBoundingBox="20803,15648 26818,16666 26815,16682 20800,156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7FB4A4-EE49-475E-911A-8404973CBDAA}" emma:medium="tactile" emma:mode="ink">
              <msink:context xmlns:msink="http://schemas.microsoft.com/ink/2010/main" type="inkBullet" rotatedBoundingBox="20803,15648 20818,15651 20815,15666 20800,15664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0 0 0</inkml:trace>
      </inkml:traceGroup>
      <inkml:traceGroup>
        <inkml:annotationXML>
          <emma:emma xmlns:emma="http://www.w3.org/2003/04/emma" version="1.0">
            <emma:interpretation id="{C90050B9-862D-4D0E-8A95-969782A9883F}" emma:medium="tactile" emma:mode="ink">
              <msink:context xmlns:msink="http://schemas.microsoft.com/ink/2010/main" type="line" rotatedBoundingBox="26803,16664 26818,16666 26815,16682 26800,16680"/>
            </emma:interpretation>
          </emma:emma>
        </inkml:annotationXML>
        <inkml:traceGroup>
          <inkml:annotationXML>
            <emma:emma xmlns:emma="http://www.w3.org/2003/04/emma" version="1.0">
              <emma:interpretation id="{01CA1C6D-BFFC-48B4-B6DD-C3843A4E2AD2}" emma:medium="tactile" emma:mode="ink">
                <msink:context xmlns:msink="http://schemas.microsoft.com/ink/2010/main" type="inkWord" rotatedBoundingBox="26803,16664 26818,16666 26815,16682 26800,16680"/>
              </emma:interpretation>
              <emma:one-of disjunction-type="recognition" id="oneOf1">
                <emma:interpretation id="interp1" emma:lang="" emma:confidence="0">
                  <emma:literal>!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‘</emma:literal>
                </emma:interpretation>
                <emma:interpretation id="interp5" emma:lang="" emma:confidence="0">
                  <emma:literal>’</emma:literal>
                </emma:interpretation>
              </emma:one-of>
            </emma:emma>
          </inkml:annotationXML>
          <inkml:trace contextRef="#ctx0" brushRef="#br0" timeOffset="4853.8759">6000 1016 0</inkml:trace>
        </inkml:traceGroup>
      </inkml:traceGroup>
    </inkml:traceGroup>
    <inkml:traceGroup>
      <inkml:annotationXML>
        <emma:emma xmlns:emma="http://www.w3.org/2003/04/emma" version="1.0">
          <emma:interpretation id="{245CFE28-6ECB-452F-993A-782253441982}" emma:medium="tactile" emma:mode="ink">
            <msink:context xmlns:msink="http://schemas.microsoft.com/ink/2010/main" type="paragraph" rotatedBoundingBox="19208,16808 21447,17440 21442,17456 19203,168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CEB8D3-F5CB-4C2C-9D47-74F8D006A8AC}" emma:medium="tactile" emma:mode="ink">
              <msink:context xmlns:msink="http://schemas.microsoft.com/ink/2010/main" type="inkBullet" rotatedBoundingBox="19208,16808 19222,16812 19217,16827 19203,16823"/>
            </emma:interpretation>
            <emma:one-of disjunction-type="recognition" id="oneOf2">
              <emma:interpretation id="interp6" emma:lang="" emma:confidence="0">
                <emma:literal>-</emma:literal>
              </emma:interpretation>
            </emma:one-of>
          </emma:emma>
        </inkml:annotationXML>
        <inkml:trace contextRef="#ctx0" brushRef="#br0" timeOffset="-1510.6174">-1596 1161 0</inkml:trace>
      </inkml:traceGroup>
      <inkml:traceGroup>
        <inkml:annotationXML>
          <emma:emma xmlns:emma="http://www.w3.org/2003/04/emma" version="1.0">
            <emma:interpretation id="{35B30ABB-4A1C-45C9-8486-5C565C79C735}" emma:medium="tactile" emma:mode="ink">
              <msink:context xmlns:msink="http://schemas.microsoft.com/ink/2010/main" type="line" rotatedBoundingBox="21433,17437 21447,17441 21442,17456 21428,17452"/>
            </emma:interpretation>
          </emma:emma>
        </inkml:annotationXML>
        <inkml:traceGroup>
          <inkml:annotationXML>
            <emma:emma xmlns:emma="http://www.w3.org/2003/04/emma" version="1.0">
              <emma:interpretation id="{3ADEACB5-4969-43E3-A576-1BE9742DF63B}" emma:medium="tactile" emma:mode="ink">
                <msink:context xmlns:msink="http://schemas.microsoft.com/ink/2010/main" type="inkWord" rotatedBoundingBox="21433,17437 21447,17441 21442,17456 21428,17452"/>
              </emma:interpretation>
              <emma:one-of disjunction-type="recognition" id="oneOf3">
                <emma:interpretation id="interp7" emma:lang="" emma:confidence="0">
                  <emma:literal>!</emma:literal>
                </emma:interpretation>
                <emma:interpretation id="interp8" emma:lang="" emma:confidence="0">
                  <emma:literal>'</emma:literal>
                </emma:interpretation>
                <emma:interpretation id="interp9" emma:lang="" emma:confidence="0">
                  <emma:literal>1</emma:literal>
                </emma:interpretation>
                <emma:interpretation id="interp10" emma:lang="" emma:confidence="0">
                  <emma:literal>‘</emma:literal>
                </emma:interpretation>
                <emma:interpretation id="interp11" emma:lang="" emma:confidence="0">
                  <emma:literal>’</emma:literal>
                </emma:interpretation>
              </emma:one-of>
            </emma:emma>
          </inkml:annotationXML>
          <inkml:trace contextRef="#ctx0" brushRef="#br0" timeOffset="1570.0483">629 1790 0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4:59:52.814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0 148 0,'24'0'140,"49"24"-140,-25-24 16,-24 0 0,25 0-16,23 0 15,-47 0-15,-1 0 16,24 0-16,-24 0 16,1 0-1,23 0 16,0 0-15,1 0-16,-25 0 16,0 0-16,24 0 15,25 0-15,-49 0 16,25 0-16,23 0 16,-48 0-16,49 0 15,-49 0-15,24 0 16,1 0-16,-1 0 15,1 0 17,-1 0-32,0 0 15,49 0 1,-73 0 0,25 0-16,-1 0 15,0 0-15,25 0 16,-49 0-16,49 0 15,-49 0-15,0 0 16,0 0-16,1 0 16,-1 0-16,0 0 15,0 0 1,0 0 0,25 0-1,-25 0 1,48 0-1,-47 0-15,-1 0 16,24 0-16,1 0 16,-25 0-1,24 0 1,25 0-16,-49 0 16,0 0-16,25 0 15,-25 0-15,0 0 16,0 0-16,49 0 15,-25 0-15,-24 0 16,0 0-16,1 0 16,-1 0-16,48 0 15,-47 0-15,23 0 16,0 0 0,-23 0-1,-1 0-15,24 0 16,-24 0-16,0 0 15,25 0-15,-25 0 16,24 0-16,1 0 16,48 0-1,-25 0 1,-48 0-16,1 0 16,23 0-16,-24 0 31,24 0-16,-23 0 1,23 0 0,-24 0-1,25 0-15,-25 0 16,0 0 0,0 0-16,0 0 15,25 0 1,-25 0-16,0 0 15,25 0 1,-25 0-16,24 0 16,-24 0-16,0 0 15,25 0-15,-25 0 16,0 0-16,25 0 16,-1 0-1,-24 0-15,0 0 16,25 0-1,-1 0 1,-24 0 0,1 0-16,-1 0 15,0 0 1,0 0 0,24 0-1,-23 0 1,23 0-16,-24 0 15,0 0 1,1 0 0,-1 0-1,24 0 1,-24 0 0,1 0-1,23 0 1,0 0 15,-23 0-15,23 0-1,0 0-15,-24 0 16,1 0-16,23 0 16,-24 0-16,0 0 15,1 0-15,23 0 16,-24 0-1,0 0-15,25 0 16,48 0-16,-73 0 16,48 0-16,-48 0 15,49 0-15,-25 0 16,1 0-16,-25 0 16,24 0-16,1 0 15,-25 0-15,0 0 16,25 0-16,-25 0 15,0 0-15,24 0 16,-24 0-16,49 0 16,-25 0-16,1 0 15,-1 0-15,-24 0 16,25 0-16,-1 0 16,-24 0-16,1 0 15,23 0-15,24 0 16,-23 0-16,23 0 15,-47 0-15,47 0 16,25 0-16,-49 0 16,25 0-16,-1 0 15,-23 0-15,-1 0 16,-24 0-16,1 0 16,47 0-16,-48 0 15,25 0-15,-25 0 16,0 0-16,49 0 15,-49 0-15,24 0 16,-24 0-16,1 0 16,-1 0-16,24 0 15,-24 0-15,1 0 16,-1 0-16,0 0 16,24 0-16,-23 0 15,23 0-15,-24 0 16,0 0-16,49-24 15,-49 24-15,24 0 16,1 0-16,23 0 16,-47 0-1,71 0-15,-47 0 16,-1 0-16,25-24 16,-25 24-16,0 0 15,25 0-15,-25 0 16,49 0-1,-24 0 1,-49 0-16,73 0 16,-73 0-16,0-24 15,0 24-15,49 0 16,-25 0-16,25 0 16,24 0-1,-49 0 1,25-25-16,-25 25 15,0 0 1,1 0 0,-25-24-1,73 24-15,-73 0 16,0 0-16,49 0 16,-25 0-16,25 0 15,-49 0 1,0 0-16,24 0 15,-24 0-15,25 0 16,23 0-16,1 0 16,24 0-16,-49 0 15,1 0-15,23 0 16,1-24 0,-49 24-16,0 0 15,0 0 1,0 0-1,1 0 1,-1 0 0,0 0-1,0 0 1,0 0 0,49-24-1,48 24-15,-49 0 16,49 0-16,-72 0 15,23 0-15,49 0 16,-48 0-16,-25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0:27.240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918 0 0,'24'0'172,"0"24"-141,-24 0-15,0 24 0,25-24-1,-25 1 1,0 23 0,0-24-1,0 0 1,0 1-1,0 23-15,0 0 16,0 1 0,0-25-1,0 0 1,0 25-16,0-1 31,0-24-15,0 0-16,0 25 15,0-1 17,0-24-17,0 0 1,0 1 0,0-1 15,0 0 31,0 24-46,0-23 15,0-1-15,0 0-1,0 24 17,0 1-1,0-1 0,-25 0 0,25 1-15,0-1 15,0-24-15,-24 1 15,24 23 0,0-24-15,0 0 0,0 1-1,0-1 32,0 0-31,-24 24-1,24 1 1,0-1 31,-24 0-31,24-23-1,0-1 1,0 24-1,0-24 1,0 25 0,0-1-1,0-24 1,-24 1 15,24 23-15,0-24-1,0 25-15,0-25 16,0 0 0,0 0-16,-25 24 15,25-23 1,0-1 0,0 0-1,0 0 1,0 25-1,0-25 17,0 0-17,0 24 32,0 1-31,0-25-1,0 0 1,0 0 0,0 25-1,0-1 1,0 0 15,0-23-31,-24 23 16,24 0-16,0 1 15,0-25 1,0 0-16,0 0 16,0 1-1,-24 23 1,24-24 0,0 0-16,0 25 15,0-25 1,0 0-1,0 0 1,0 0 0,0 25-1,-24-1-15,24-24 16,0 1 0,0-1-16,0 24 46,0 1-30,0-25 0,0 24-1,0 1 17,0-25-17,-24 0 1,24 24-1,0-24 1,0 1 0,0 23 15,-25-24-31,25 25 16,0-1-1,0-24-15,-24 0 16,24 25-1,0-25-15,0 24 16,-24-48-16,24 49 16,0-25-16,0 0 15,0 0-15,0 0 16,0 1 15,0 23-15,0-24-1,0 25 1,-24-1-16,24 0 31,0-23-31,0-1 16,0 24 0,0-24-16,0 1 15,0-1 1,0 0-1,0 24-15,0-24 16,0 25-16,0-25 16,0 0-16,0 0 15,0 1 1,0-1-16,0 24 16,0-24-1,0 1 1,0-1-1,0 0-15,0 0 32,0 0-1,0 1 0,0-1-15,0 0 140,-24 24-140,-25-24-1,25 1 1,0-1 0,0 24-1,-25-24 1,25 1 15,-24-1-15,-1 0-1,25 0 1,0-24 0,0 24-1,0 1 1,-1-1-1,1-24 1,-24 24 0,48 0 15,-49 0-15,1 1-1,24-25-15,0 0 63,72 0 30,0 0-93,49 24 16,-24 0 0,-25-24-1,-48 24-15,49-24 0,-49 24 16,24-24 0,0 0 46,0 0-46,0 0 77,1 0-46,168 0-31,-145 0-16,25 24 16,-49-24-16,25 25 15,-49-1 16,0 48 485,0 1-500,-25 0-1,25-25-15,0 25 16,-24-49-16,24 48 16,0 1-16,0-49 15,0 49-15,0-49 16,0 0-16,0 49 15,0-49-15,0 0 16,0 0 0,0 0-16,0 1 15,0 23 1,0-24 0,0 24-16,0-23 31,0-1-31,0 24 0,0-24 15,0 25-15,0 48 16,0-1 0,-24-96-16,24 97 15,0-49-15,0-23 16,0 47 0,0-48-16,0 1 0,0-1 15,0 24-15,0 1 16,0-25-1,0 0-15,0 0 16,0 0-16,0 1 16,-24 23-1,24 24 17,0-47-1,0 23-31,0 25 15,0-49-15,0 24 0,0-24 16,0 49-16,0-49 16,0 0-16,0 1 15,0-1-15,0 0 16,0 24-16,0-24 16,0 1-16,0-1 15,0 0 1,0 24-16,0 1 31,0-25-15,24-24-1,-24 48 1,0 1 0,0-1-1,0 1 1,0-25-16,0 24 0,0 25 15,24-49-15,-24 48 16,0-47-16,0 47 16,0-48-16,0 1 15,0-1-15,0 0 16,0 0 0,0 0 30,0 49-14,0-49-17,0 0 1,0 0-16,0 1 16,0-1-1,0 24-15,0 1 16,0 23-1,0-48-15,0 25 0,24-1 16,-24 1-16,0-25 16,0 48-16,0-48 15,0 1-15,0-1 16,0 0 0,0 0 15,25-24 78,-25-24-31,0-24-46,0 23-32,0 1 15,0 0 16,0 0-15,0-24 0,0 23-1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0:40.832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0 0,'48'0'110,"-24"0"-110,25 0 15,-1 0-15,0 0 16,1 0-16,23 0 16,-23 0-16,-1 0 15,-24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0:44.332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2 0,'48'0'125,"-24"0"-125,73 0 15,-25 0-15,1 0 16,48 0-16,24 0 15,-24 0-15,48 0 16,-48 0-16,0 0 16,73 0-16,-73 0 15,-24 0-15,-25 0 16,-24 0-16,25 0 16,-49 0-16,0 0 15,1 0 1,-1 0-1,24 0 1,1 0-16,-25 0 16,24 0-16,25 0 15,-1 24-15,1-24 16,24 0-16,-25 0 16,-23 0-16,23 0 15,25 0-15,-49 0 16,25 0-16,-25 0 15,1 0-15,23 0 16,25 0-16,-49 0 16,1 0-16,23 0 15,-23 0-15,23 0 16,25 0-16,-49 24 16,25-24-16,-25 0 15,25 0-15,-1 0 16,49 0-16,-24 24 15,24-24-15,-48 0 16,-25 0-16,25 0 16,-1 0-16,-23 0 15,-1 0-15,25 0 16,-25 0 0,-24 0-16,0 0 15,25 0-15,-49 24 16,48-24-16,25 0 15,-49 0-15,24 0 16,-24 0-16,1 0 16,23 0-16,0 0 15,-23 0 1,-1 0-16,0 0 16,24 0-16,25 0 15,-49 0-15,49 0 16,-25 0-16,25 0 15,-49 0 1,-24 25 0,48-25-16,-24 0 15,25 0 1,48 0-16,-49 0 16,-24 0-1,0 0 1,0 0-1,-24 24 32,25-24-31,-1 0 15,48 0-15,-47 0-16,-1 24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0:52.454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5 0,'48'0'157,"-24"0"-157,49 0 15,24 0-15,-25 0 16,-23 0-16,120 0 15,-121 0-15,73 0 0,-48 0 16,48 24-16,0-24 16,-49 0-1,49 0-15,-24 24 16,24-24-16,0 0 16,-49 0-16,49 0 15,-72 0-15,72 0 0,24 0 16,-97 0-1,25 0-15,-1 0 16,-23 0-16,48 0 16,-25 0-16,25 0 15,-73 0-15,49 0 16,23 0-16,-47 0 16,23 0-1,1 0-15,-25 0 16,49 0-16,-24 0 15,-25 0-15,0 0 16,25 0-16,24 0 16,-73 0-1,48 0-15,25 0 16,24 0-16,-72 0 16,120 0-16,-48 0 15,0 0-15,-24 0 0,24 0 16,-1 0-1,-47 0-15,48 0 16,-48 0 0,-49 0-1,0 0 1,0 0 0,49 0-1,48 0 1,-49 0-1,1 0-15,-1 0 16,25 0-16,-48 0 16,96 24-16,-97-24 15,-24 0-15,25 0 16,-25 0 140,48 0-140,-23 0-1,23 0-15,-47 0 16,47 0-16,-48 0 0,73 0 16,-24 0-1,-1 0-15,-23 0 16,23 0-16,-48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1:06.123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579 0 0,'0'24'157,"0"0"-142,24 1 1,-24 23-16,0-24 16,0 0-1,0 0 1,0 1-1,0 23 1,0-24 0,0 0-1,0 25 1,0-1 15,0-24-15,0 1-1,0 23 1,0-24-16,0 25 16,0-1-16,0-24 15,0 0-15,0 0 16,0 1-16,0 23 16,0-24-16,0 0 15,0 1-15,0 23 16,0-24-16,0 0 15,0 25-15,0-25 16,0 0-16,0 49 16,0-49-16,0 24 15,0-24-15,0 1 16,0-1-16,0 0 16,0 24-1,0-23-15,0-1 16,0 0-16,0 24 15,0-23-15,0-1 16,0 0 0,0 0 15,0 0 16,0 1-32,-24-1 17,0-24 30,-73 24-46,1 0-16,23 0 15,25-24-15,-49 0 16,24 24-16,49-24 16,-24 0-1,48 25 1,48-1 140,-24-24-156,0 0 16,25 24-1,-25 0-15,0-24 16,25 24-16,-1-24 16,-24 0-1,-24 25 17,24-25 108,-24 24-124,25 24 15,-25-24-31,0 25 16,0-1-1,0-24-15,24 1 16,-24-1 0,0 24-16,0-24 15,0 0-15,0 25 16,0-1-1,0-24-15,0 1 16,0 23 0,0-24-16,0 0 15,0 25-15,0-1 32,0-24-32,0 1 15,0-1 1,0 0-1,0 0 1,0 24 0,0-23-1,0 23 17,0-24-17,-24 0-15,24 25 16,0-25-1,-25 24 1,25 1-16,-24-25 16,24 24-16,0-23 15,0-1-15,0 0 16,0 0-16,0 24 16,0-23-16,0-1 15,0 24-15,-24 1 16,24 23-1,0-23-15,-24 23 16,24-23-16,0-1 16,0-24-16,-24 49 15,24-49-15,0 0 16,0 0-16,0 0 16,-25 25-16,25-25 15,0 0 1,0 0-16,0 25 15,-24-1-15,24 1 32,0-25-32,0 0 15,0 24-15,-24-24 16,24 1-16,0 71 16,0-71-16,0-1 15,-24 48-15,24-47 16,0-1-16,0 48 15,0-23-15,0-1 16,0 0 0,0 1-16,0-1 15,0-24-15,0 1 16,0 47-16,0-48 16,0 1-16,0 23 15,0 0 1,0-23-1,0 47-15,0-24 16,0-23-16,0 23 16,0-24-16,0 49 15,0-49-15,0 0 16,0 73-16,0 0 16,0-49-1,0 25 1,0-49-16,0 0 15,0 0-15,0 0 16,0 25-16,0-1 16,0 1-1,0-25-15,0 0 16,0 0-16,0 25 16,0-25-16,0 48 15,0-23-15,0-1 16,0 0-16,0-23 15,0 23-15,0-24 16,0 0 0,0 25-16,0-1 31,0 1-31,0-25 16,0 0-16,0 0 15,0 0-15,0 25 16,0-1-1,0-24 1,0 49 31,0-1-16,0-23-15,0-25-1,0 0 17,0 0-17,0 1 17,0-1-17,0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5.66265" units="1/cm"/>
          <inkml:channelProperty channel="Y" name="resolution" value="58.06452" units="1/cm"/>
          <inkml:channelProperty channel="T" name="resolution" value="1" units="1/dev"/>
        </inkml:channelProperties>
      </inkml:inkSource>
      <inkml:timestamp xml:id="ts0" timeString="2019-01-16T05:01:17.580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781 0 0,'0'145'141,"0"-120"-141,0 47 16,0-23-16,0-1 15,0 25-15,-24 23 16,24-72-16,0 25 15,0-1-15,-25 1 16,25-1-16,0 73 16,0-48-16,0-25 15,0 24-15,-24 1 16,24 0-16,0-1 16,0-48-16,0 49 15,-24 0-15,24-25 16,0-24-1,0 0-15,0 25 16,0-1-16,0 0 16,0-23-16,0-1 15,-24 48-15,24-23 16,0-1 0,0-24-1,0 1-15,-24 71 16,24-72-16,0 1 15,0-1-15,0 0 16,0 0-16,0 0 16,0 1 31,-49-25 46,-47 24-77,71-24 0,-71 24-16,23 0 15,-48 0-15,49 1 16,47-1-16,-23 0 15,24-24-15,24 24 47,0 25 31,24-49-46,24 24-32,-23 0 15,23-24 1,-24 24-16,0-24 16,25 24-16,47 0 15,1 1 1,-73-25-1,1 24-15,-25 0 235,0 0-188,24 0-16,-24 1-15,24-1 62,-24 24-63,0-24 17,24 25-17,-24-25-15,0 0 16,0 0-1,0 1 1,0 47 0,0-48-16,0 0 15,0 25-15,0-1 16,0-24 0,0 1-16,0 23 15,0-24-15,0 0 16,0 25-1,0-25-15,0 0 16,0 25-16,0-25 16,0 0-16,0 0 15,0 24-15,-24-23 16,24-1-16,0 0 16,0 0-16,0 25 15,0-1-15,0-24 16,0 0-16,0 49 15,0-49-15,0 0 16,0 73-16,0-73 16,0 49-16,0-49 15,0 24-15,0 1 16,0-25-16,0 0 16,0 25-16,0-1 15,0 0 1,0 1-1,0-25-15,0 0 16,0 24-16,0 1 16,0-25-1,0 0-15,0 25 16,0-25 0,0 73-16,0-73 15,0 48-15,0-47 16,0-1-16,0 48 15,0-48-15,0 1 16,0-1-16,0 0 16,0 0-16,0 25 15,0-25-15,0 24 16,0-24-16,0 49 16,0-49-16,0 0 15,0 1 16,0-50 204,0-47-220,0-1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65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2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2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1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4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4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8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5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8581-2646-41F2-9655-E0798B5E90E9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9864C-1778-46B8-9CE0-C0808C25DB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64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30.emf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5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53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7" Type="http://schemas.openxmlformats.org/officeDocument/2006/relationships/image" Target="../media/image55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54.png"/><Relationship Id="rId4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1.png"/><Relationship Id="rId7" Type="http://schemas.openxmlformats.org/officeDocument/2006/relationships/image" Target="../media/image1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5.emf"/><Relationship Id="rId5" Type="http://schemas.openxmlformats.org/officeDocument/2006/relationships/image" Target="../media/image12.emf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인턴십에서 배운 것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dirty="0" smtClean="0"/>
              <a:t>2019 01 02 ~ 2019 01 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03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Whitted</a:t>
            </a:r>
            <a:r>
              <a:rPr lang="en-US" altLang="ko-KR" dirty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2" y="1782944"/>
            <a:ext cx="5457825" cy="4276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657" y="2420547"/>
            <a:ext cx="7524205" cy="25470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936737" y="2490669"/>
              <a:ext cx="238320" cy="2604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017" y="2471589"/>
                <a:ext cx="257760" cy="26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9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Whitted</a:t>
            </a:r>
            <a:r>
              <a:rPr lang="en-US" altLang="ko-KR" dirty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2" y="1782944"/>
            <a:ext cx="5457825" cy="4276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489" y="3254556"/>
            <a:ext cx="8324850" cy="2038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975897" y="3283029"/>
              <a:ext cx="281520" cy="2016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6177" y="3263949"/>
                <a:ext cx="300600" cy="20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1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Whitted</a:t>
            </a:r>
            <a:r>
              <a:rPr lang="en-US" altLang="ko-KR" dirty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2" y="1782944"/>
            <a:ext cx="5457825" cy="4276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49" y="3056682"/>
            <a:ext cx="8352744" cy="36445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752337" y="3143709"/>
              <a:ext cx="462600" cy="3544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2617" y="3124629"/>
                <a:ext cx="481680" cy="35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46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Whitted</a:t>
            </a:r>
            <a:r>
              <a:rPr lang="en-US" altLang="ko-KR" dirty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3680" y="1825625"/>
            <a:ext cx="4770119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2413"/>
            <a:ext cx="5617819" cy="49577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14857" y="4371309"/>
              <a:ext cx="1333080" cy="67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5497" y="4352229"/>
                <a:ext cx="1351800" cy="1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2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Whitted</a:t>
            </a:r>
            <a:r>
              <a:rPr lang="en-US" altLang="ko-KR" dirty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5668" y="1825625"/>
            <a:ext cx="5188131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1690688"/>
            <a:ext cx="5274825" cy="48346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54217" y="6425469"/>
              <a:ext cx="565560" cy="19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497" y="6406389"/>
                <a:ext cx="58500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2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Visibility problem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What is the visibility problem? : </a:t>
            </a:r>
            <a:r>
              <a:rPr lang="ko-KR" altLang="en-US" sz="1800" dirty="0" smtClean="0"/>
              <a:t>뒤에 있는 면은 보이지 않는다</a:t>
            </a:r>
            <a:endParaRPr lang="en-US" altLang="ko-KR" sz="1800" dirty="0" smtClean="0"/>
          </a:p>
          <a:p>
            <a:r>
              <a:rPr lang="en-US" altLang="ko-KR" sz="1800" dirty="0" smtClean="0"/>
              <a:t>Which part of </a:t>
            </a:r>
            <a:r>
              <a:rPr lang="en-US" altLang="ko-KR" sz="1800" dirty="0" err="1" smtClean="0"/>
              <a:t>obj</a:t>
            </a:r>
            <a:r>
              <a:rPr lang="en-US" altLang="ko-KR" sz="1800" dirty="0" smtClean="0"/>
              <a:t> is visible from a given viewpoint &lt;- </a:t>
            </a:r>
            <a:r>
              <a:rPr lang="ko-KR" altLang="en-US" sz="1800" dirty="0" smtClean="0"/>
              <a:t>얘를 결정하는 문제</a:t>
            </a:r>
            <a:r>
              <a:rPr lang="en-US" altLang="ko-KR" sz="1800" dirty="0" smtClean="0"/>
              <a:t>!</a:t>
            </a:r>
          </a:p>
          <a:p>
            <a:pPr marL="0" indent="0">
              <a:buNone/>
            </a:pPr>
            <a:endParaRPr lang="en-US" altLang="ko-KR" sz="18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05690" y="2969622"/>
          <a:ext cx="10448110" cy="345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4055">
                  <a:extLst>
                    <a:ext uri="{9D8B030D-6E8A-4147-A177-3AD203B41FA5}">
                      <a16:colId xmlns:a16="http://schemas.microsoft.com/office/drawing/2014/main" val="3027986395"/>
                    </a:ext>
                  </a:extLst>
                </a:gridCol>
                <a:gridCol w="5224055">
                  <a:extLst>
                    <a:ext uri="{9D8B030D-6E8A-4147-A177-3AD203B41FA5}">
                      <a16:colId xmlns:a16="http://schemas.microsoft.com/office/drawing/2014/main" val="3410986741"/>
                    </a:ext>
                  </a:extLst>
                </a:gridCol>
              </a:tblGrid>
              <a:tr h="60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err="1" smtClean="0"/>
                        <a:t>Rasterisation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Ray</a:t>
                      </a:r>
                      <a:r>
                        <a:rPr lang="en-US" altLang="ko-KR" baseline="0" dirty="0" smtClean="0"/>
                        <a:t> Tracing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316370"/>
                  </a:ext>
                </a:extLst>
              </a:tr>
              <a:tr h="2856034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/>
                        <a:t>비용 낮음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smtClean="0"/>
                        <a:t>Screen</a:t>
                      </a:r>
                      <a:r>
                        <a:rPr lang="en-US" altLang="ko-KR" baseline="0" dirty="0" smtClean="0"/>
                        <a:t> space, NDC, Raster space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smtClean="0"/>
                        <a:t>Depth</a:t>
                      </a:r>
                      <a:r>
                        <a:rPr lang="en-US" altLang="ko-KR" baseline="0" dirty="0" smtClean="0"/>
                        <a:t> sorting algorithm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smtClean="0"/>
                        <a:t>Points</a:t>
                      </a:r>
                      <a:r>
                        <a:rPr lang="en-US" altLang="ko-KR" baseline="0" dirty="0" smtClean="0"/>
                        <a:t> are projected onto the screen to find their respective position on the image plane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smtClean="0"/>
                        <a:t>Point</a:t>
                      </a:r>
                      <a:r>
                        <a:rPr lang="en-US" altLang="ko-KR" baseline="0" dirty="0" smtClean="0"/>
                        <a:t> on the surface -&gt; pixel on the image plane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aseline="0" dirty="0" smtClean="0"/>
                        <a:t>Object -&gt; eye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smtClean="0"/>
                        <a:t>Cost computation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smtClean="0"/>
                        <a:t>Slow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smtClean="0"/>
                        <a:t>Simulating</a:t>
                      </a:r>
                      <a:r>
                        <a:rPr lang="en-US" altLang="ko-KR" baseline="0" dirty="0" smtClean="0"/>
                        <a:t> effect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aseline="0" dirty="0" smtClean="0"/>
                        <a:t>(reflection, soft shadows, shading, light effect …)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 smtClean="0"/>
                        <a:t>픽셀의 가운데에 </a:t>
                      </a:r>
                      <a:r>
                        <a:rPr lang="en-US" altLang="ko-KR" baseline="0" dirty="0" smtClean="0"/>
                        <a:t>ray</a:t>
                      </a:r>
                      <a:r>
                        <a:rPr lang="ko-KR" altLang="en-US" baseline="0" dirty="0" smtClean="0"/>
                        <a:t>를 쏘고</a:t>
                      </a:r>
                      <a:r>
                        <a:rPr lang="en-US" altLang="ko-KR" baseline="0" dirty="0" smtClean="0"/>
                        <a:t>, ray</a:t>
                      </a:r>
                      <a:r>
                        <a:rPr lang="ko-KR" altLang="en-US" baseline="0" dirty="0" smtClean="0"/>
                        <a:t>가 </a:t>
                      </a:r>
                      <a:r>
                        <a:rPr lang="en-US" altLang="ko-KR" baseline="0" dirty="0" err="1" smtClean="0"/>
                        <a:t>obj</a:t>
                      </a:r>
                      <a:r>
                        <a:rPr lang="ko-KR" altLang="en-US" baseline="0" dirty="0" smtClean="0"/>
                        <a:t>에 맞으면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그 </a:t>
                      </a:r>
                      <a:r>
                        <a:rPr lang="en-US" altLang="ko-KR" baseline="0" dirty="0" err="1" smtClean="0"/>
                        <a:t>obj</a:t>
                      </a:r>
                      <a:r>
                        <a:rPr lang="ko-KR" altLang="en-US" baseline="0" dirty="0" smtClean="0"/>
                        <a:t>는 해당 픽셀 위치에서 보인다고 함</a:t>
                      </a:r>
                      <a:endParaRPr lang="en-US" altLang="ko-KR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aseline="0" dirty="0" smtClean="0"/>
                        <a:t>Eye -&gt; object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aseline="0" dirty="0" smtClean="0"/>
                        <a:t>Ray </a:t>
                      </a:r>
                      <a:r>
                        <a:rPr lang="ko-KR" altLang="en-US" baseline="0" dirty="0" smtClean="0"/>
                        <a:t>와 </a:t>
                      </a:r>
                      <a:r>
                        <a:rPr lang="en-US" altLang="ko-KR" baseline="0" dirty="0" smtClean="0"/>
                        <a:t>object</a:t>
                      </a:r>
                      <a:r>
                        <a:rPr lang="ko-KR" altLang="en-US" baseline="0" dirty="0" smtClean="0"/>
                        <a:t>의 교점을 찾는 계산이 복잡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150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7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Generating Camera Rays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Ray-casting : using ray-tracing to compute visibility problem</a:t>
            </a:r>
          </a:p>
          <a:p>
            <a:r>
              <a:rPr lang="en-US" altLang="ko-KR" sz="1800" dirty="0" smtClean="0"/>
              <a:t>How primary rays are generated</a:t>
            </a:r>
          </a:p>
          <a:p>
            <a:r>
              <a:rPr lang="en-US" altLang="ko-KR" sz="1800" dirty="0" smtClean="0"/>
              <a:t>Primary ray  = camera ray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to solve visibility</a:t>
            </a:r>
          </a:p>
          <a:p>
            <a:r>
              <a:rPr lang="en-US" altLang="ko-KR" sz="1800" dirty="0" smtClean="0"/>
              <a:t>Secondary ray : to compute shadows, reflections, refractions.</a:t>
            </a:r>
          </a:p>
          <a:p>
            <a:pPr marL="0" indent="0">
              <a:buNone/>
            </a:pPr>
            <a:r>
              <a:rPr lang="en-US" altLang="ko-KR" sz="1800" dirty="0" smtClean="0"/>
              <a:t>(shadow ray: </a:t>
            </a:r>
            <a:r>
              <a:rPr lang="ko-KR" altLang="en-US" sz="1800" dirty="0" smtClean="0"/>
              <a:t>교점</a:t>
            </a:r>
            <a:r>
              <a:rPr lang="en-US" altLang="ko-KR" sz="1800" dirty="0" smtClean="0"/>
              <a:t>~light / reflection / refraction: </a:t>
            </a:r>
            <a:r>
              <a:rPr lang="ko-KR" altLang="en-US" sz="1800" dirty="0" smtClean="0"/>
              <a:t>스넬의 법칙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smtClean="0"/>
              <a:t>렌더러</a:t>
            </a:r>
            <a:r>
              <a:rPr lang="en-US" altLang="ko-KR" sz="1800" dirty="0" smtClean="0"/>
              <a:t>: to assign a color to each pixel of the frame</a:t>
            </a:r>
          </a:p>
          <a:p>
            <a:endParaRPr lang="en-US" altLang="ko-KR" sz="1800" dirty="0"/>
          </a:p>
        </p:txBody>
      </p:sp>
      <p:pic>
        <p:nvPicPr>
          <p:cNvPr id="1026" name="Picture 2" descr="https://www.scratchapixel.com/images/upload/ray-tracing-camera/ray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58" y="958416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cratchapixel.com/images/upload/ray-tracing-camera/ray1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720" y="2863416"/>
            <a:ext cx="3567396" cy="344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4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Generating Camera Rays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786"/>
            <a:ext cx="5294509" cy="3730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69" y="1367541"/>
            <a:ext cx="5718266" cy="53485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262297" y="4450149"/>
              <a:ext cx="2770560" cy="252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257" y="4421349"/>
                <a:ext cx="2798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6661577" y="4204629"/>
              <a:ext cx="3571200" cy="1018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7537" y="4176189"/>
                <a:ext cx="359964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57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Generating Camera Rays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82" y="2092892"/>
            <a:ext cx="5362575" cy="20574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189791"/>
              </p:ext>
            </p:extLst>
          </p:nvPr>
        </p:nvGraphicFramePr>
        <p:xfrm>
          <a:off x="6298475" y="1994263"/>
          <a:ext cx="5234133" cy="39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Image" r:id="rId4" imgW="8126640" imgH="6095160" progId="Photoshop.Image.13">
                  <p:embed/>
                </p:oleObj>
              </mc:Choice>
              <mc:Fallback>
                <p:oleObj name="Image" r:id="rId4" imgW="8126640" imgH="6095160" progId="Photoshop.Image.1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8475" y="1994263"/>
                        <a:ext cx="5234133" cy="3925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654697" y="3780189"/>
              <a:ext cx="1315800" cy="34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0297" y="3751749"/>
                <a:ext cx="134424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0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Rendering Simple Shapes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Sphere, Cube, Disk, Plane</a:t>
            </a:r>
          </a:p>
          <a:p>
            <a:r>
              <a:rPr lang="en-US" altLang="ko-KR" sz="1800" dirty="0" smtClean="0"/>
              <a:t>Ray geometry intersection</a:t>
            </a:r>
          </a:p>
          <a:p>
            <a:r>
              <a:rPr lang="en-US" altLang="ko-KR" sz="1800" dirty="0" smtClean="0"/>
              <a:t>How can a shape be defined mathematically? Parametric surface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/ implicit surface</a:t>
            </a:r>
          </a:p>
          <a:p>
            <a:r>
              <a:rPr lang="en-US" altLang="ko-KR" sz="1800" dirty="0" smtClean="0"/>
              <a:t>Intersection of a ray with a sphere</a:t>
            </a:r>
          </a:p>
          <a:p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7909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9173"/>
            <a:ext cx="586740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Scratchapixel</a:t>
            </a:r>
            <a:endParaRPr lang="en-US" altLang="ko-KR" sz="2000" dirty="0" smtClean="0"/>
          </a:p>
          <a:p>
            <a:r>
              <a:rPr lang="en-US" altLang="ko-KR" sz="1800" dirty="0" smtClean="0"/>
              <a:t>Definition of CG</a:t>
            </a:r>
          </a:p>
          <a:p>
            <a:r>
              <a:rPr lang="en-US" altLang="ko-KR" sz="1800" dirty="0" smtClean="0"/>
              <a:t>Overview of the Ray-Tracing Rendering Technique</a:t>
            </a:r>
          </a:p>
          <a:p>
            <a:r>
              <a:rPr lang="en-US" altLang="ko-KR" sz="1800" dirty="0" smtClean="0"/>
              <a:t>Ray-Tracing Generating Camera Rays</a:t>
            </a:r>
          </a:p>
          <a:p>
            <a:r>
              <a:rPr lang="en-US" altLang="ko-KR" sz="1800" dirty="0" smtClean="0"/>
              <a:t>A Minimal Ray-Tracer Rendering Simple Shapes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(Sphere, Cube, Disk, Plane, etc.)</a:t>
            </a:r>
          </a:p>
          <a:p>
            <a:r>
              <a:rPr lang="en-US" altLang="ko-KR" sz="1800" dirty="0" smtClean="0"/>
              <a:t>Ray Tracing Rendering a Triangle</a:t>
            </a:r>
          </a:p>
          <a:p>
            <a:r>
              <a:rPr lang="en-US" altLang="ko-KR" sz="1800" dirty="0" smtClean="0"/>
              <a:t>Polygon </a:t>
            </a:r>
            <a:r>
              <a:rPr lang="en-US" altLang="ko-KR" sz="1800" dirty="0" smtClean="0"/>
              <a:t>Mesh</a:t>
            </a:r>
          </a:p>
          <a:p>
            <a:r>
              <a:rPr lang="en-US" altLang="ko-KR" sz="1800" dirty="0" smtClean="0"/>
              <a:t>Transforming Objects using Matrices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06194" y="1719173"/>
            <a:ext cx="48049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/>
              <a:t>Nori</a:t>
            </a:r>
            <a:endParaRPr lang="en-US" altLang="ko-KR" dirty="0" smtClean="0"/>
          </a:p>
          <a:p>
            <a:r>
              <a:rPr lang="en-US" altLang="ko-KR" sz="1800" dirty="0" smtClean="0"/>
              <a:t>Normal vector, Bunny.obj rendering</a:t>
            </a:r>
          </a:p>
          <a:p>
            <a:r>
              <a:rPr lang="en-US" altLang="ko-KR" sz="1800" dirty="0" smtClean="0"/>
              <a:t>Octree Construction</a:t>
            </a:r>
            <a:endParaRPr lang="ko-KR" altLang="en-US" sz="1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705600" y="1782493"/>
            <a:ext cx="0" cy="3764868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9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Parametric </a:t>
            </a:r>
            <a:r>
              <a:rPr lang="en-US" altLang="ko-KR" dirty="0" err="1" smtClean="0"/>
              <a:t>surcface</a:t>
            </a:r>
            <a:r>
              <a:rPr lang="en-US" altLang="ko-KR" dirty="0" smtClean="0"/>
              <a:t>, Implicit surface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36" y="4360499"/>
            <a:ext cx="3039942" cy="1387158"/>
          </a:xfrm>
          <a:prstGeom prst="rect">
            <a:avLst/>
          </a:prstGeom>
        </p:spPr>
      </p:pic>
      <p:pic>
        <p:nvPicPr>
          <p:cNvPr id="1026" name="Picture 2" descr="https://www.scratchapixel.com/images/upload/ray-simple-shapes/impsurf-sphere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57" y="1910987"/>
            <a:ext cx="2857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cratchapixel.com/images/upload/ray-simple-shapes/impsurf-circle.png?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81" y="1690688"/>
            <a:ext cx="2556089" cy="264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459" y="4720590"/>
            <a:ext cx="2476497" cy="53067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75656" y="5970145"/>
            <a:ext cx="159366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Open Sans"/>
              </a:rPr>
              <a:t> 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MathJax_Math-italic"/>
              </a:rPr>
              <a:t>θ</a:t>
            </a:r>
            <a:r>
              <a:rPr lang="en-US" altLang="ko-KR" sz="1200" dirty="0" smtClean="0">
                <a:solidFill>
                  <a:srgbClr val="323232"/>
                </a:solidFill>
                <a:ea typeface="MathJax_Math-italic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MathJax_Math-italic"/>
              </a:rPr>
              <a:t>ϕ</a:t>
            </a:r>
            <a:r>
              <a:rPr lang="en-US" altLang="ko-KR" sz="1200" dirty="0" smtClean="0">
                <a:solidFill>
                  <a:srgbClr val="323232"/>
                </a:solidFill>
                <a:ea typeface="MathJax_Math-italic"/>
              </a:rPr>
              <a:t> 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Open Sans"/>
              </a:rPr>
              <a:t>: parameter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1" name="Picture 7" descr="https://www.scratchapixel.com/images/upload/ray-simple-shapes/impsurf-bounding-sphere.png?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18" y="1653540"/>
            <a:ext cx="28575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54835" y="5086301"/>
            <a:ext cx="41509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Bounding volume</a:t>
            </a:r>
            <a:r>
              <a:rPr lang="ko-KR" altLang="en-US" sz="1400" dirty="0"/>
              <a:t>으로 구를 사용해</a:t>
            </a:r>
          </a:p>
          <a:p>
            <a:r>
              <a:rPr lang="ko-KR" altLang="en-US" sz="1400" dirty="0"/>
              <a:t>각 </a:t>
            </a:r>
            <a:r>
              <a:rPr lang="en-US" altLang="ko-KR" sz="1400" dirty="0"/>
              <a:t>triangle mesh</a:t>
            </a:r>
            <a:r>
              <a:rPr lang="ko-KR" altLang="en-US" sz="1400" dirty="0"/>
              <a:t>와 </a:t>
            </a:r>
            <a:r>
              <a:rPr lang="en-US" altLang="ko-KR" sz="1400" dirty="0"/>
              <a:t>ray</a:t>
            </a:r>
            <a:r>
              <a:rPr lang="ko-KR" altLang="en-US" sz="1400" dirty="0"/>
              <a:t>의 교점을 찾기 전에</a:t>
            </a:r>
          </a:p>
          <a:p>
            <a:r>
              <a:rPr lang="en-US" altLang="ko-KR" sz="1400" dirty="0"/>
              <a:t>Bounding volume</a:t>
            </a:r>
            <a:r>
              <a:rPr lang="ko-KR" altLang="en-US" sz="1400" dirty="0"/>
              <a:t>과 교점이 있는지부터 체크하면</a:t>
            </a:r>
          </a:p>
          <a:p>
            <a:r>
              <a:rPr lang="ko-KR" altLang="en-US" sz="1400" dirty="0"/>
              <a:t>렌더링에 필요한 계산량을 줄일 수 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62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Simple Shapes</a:t>
            </a:r>
            <a:endParaRPr lang="ko-KR" altLang="en-US" dirty="0"/>
          </a:p>
        </p:txBody>
      </p:sp>
      <p:pic>
        <p:nvPicPr>
          <p:cNvPr id="2050" name="Picture 2" descr="https://www.scratchapixel.com/images/upload/ray-simple-shapes/raysphereisect1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6" y="1410334"/>
            <a:ext cx="42862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5" y="1622380"/>
            <a:ext cx="20193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658" y="2197521"/>
            <a:ext cx="1619250" cy="457200"/>
          </a:xfrm>
          <a:prstGeom prst="rect">
            <a:avLst/>
          </a:prstGeom>
        </p:spPr>
      </p:pic>
      <p:pic>
        <p:nvPicPr>
          <p:cNvPr id="2053" name="Picture 5" descr="https://www.scratchapixel.com/images/upload/ray-simple-shapes/rayspherecases.png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2838834"/>
            <a:ext cx="638175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4798742"/>
            <a:ext cx="4476750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900" y="4436229"/>
            <a:ext cx="22860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Simple Shapes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9006" y="4931185"/>
            <a:ext cx="3524794" cy="124577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66" y="1825625"/>
            <a:ext cx="7179537" cy="474591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073976"/>
              </p:ext>
            </p:extLst>
          </p:nvPr>
        </p:nvGraphicFramePr>
        <p:xfrm>
          <a:off x="7678974" y="1924594"/>
          <a:ext cx="3697155" cy="2772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4" imgW="8126640" imgH="6095160" progId="Photoshop.Image.13">
                  <p:embed/>
                </p:oleObj>
              </mc:Choice>
              <mc:Fallback>
                <p:oleObj name="Image" r:id="rId4" imgW="8126640" imgH="609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78974" y="1924594"/>
                        <a:ext cx="3697155" cy="2772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37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Simple Shapes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2320" y="1790791"/>
            <a:ext cx="4221480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1445624"/>
            <a:ext cx="6003557" cy="53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Simple Shapes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847397"/>
            <a:ext cx="11179629" cy="455613"/>
          </a:xfrm>
        </p:spPr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744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Simple Shapes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3" y="1690687"/>
            <a:ext cx="11349438" cy="26287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593137" y="2883069"/>
              <a:ext cx="3458160" cy="25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9097" y="2854269"/>
                <a:ext cx="348660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9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Simple Shapes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3" y="1690687"/>
            <a:ext cx="11349438" cy="26287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593137" y="2883069"/>
              <a:ext cx="3458160" cy="25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9097" y="2854269"/>
                <a:ext cx="3486600" cy="83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329" y="2652653"/>
            <a:ext cx="5696171" cy="39571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373137" y="2569149"/>
              <a:ext cx="534600" cy="4041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3777" y="2550069"/>
                <a:ext cx="553320" cy="40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33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Simple Shapes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3" y="1690687"/>
            <a:ext cx="11349438" cy="26287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593137" y="2883069"/>
              <a:ext cx="3458160" cy="25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9097" y="2854269"/>
                <a:ext cx="3486600" cy="83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70097" y="2569149"/>
            <a:ext cx="5033332" cy="41247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686697" y="2569149"/>
              <a:ext cx="383400" cy="4111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7337" y="2550069"/>
                <a:ext cx="402480" cy="41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Rendering a triangle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Every object </a:t>
            </a:r>
            <a:r>
              <a:rPr lang="en-US" altLang="ko-KR" sz="1800" dirty="0" smtClean="0">
                <a:sym typeface="Wingdings" panose="05000000000000000000" pitchFamily="2" charset="2"/>
              </a:rPr>
              <a:t> triangle mesh</a:t>
            </a:r>
          </a:p>
          <a:p>
            <a:r>
              <a:rPr lang="en-US" altLang="ko-KR" sz="1800" dirty="0" smtClean="0">
                <a:sym typeface="Wingdings" panose="05000000000000000000" pitchFamily="2" charset="2"/>
              </a:rPr>
              <a:t>Compute intersection of a ray with every triangle in the mesh</a:t>
            </a:r>
          </a:p>
          <a:p>
            <a:endParaRPr lang="en-US" altLang="ko-KR" sz="1800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r>
              <a:rPr lang="ko-KR" altLang="en-US" sz="1800" dirty="0" smtClean="0">
                <a:sym typeface="Wingdings" panose="05000000000000000000" pitchFamily="2" charset="2"/>
              </a:rPr>
              <a:t>삼각형을 포함하는 평면과 </a:t>
            </a:r>
            <a:r>
              <a:rPr lang="en-US" altLang="ko-KR" sz="1800" dirty="0" smtClean="0">
                <a:sym typeface="Wingdings" panose="05000000000000000000" pitchFamily="2" charset="2"/>
              </a:rPr>
              <a:t>ray</a:t>
            </a:r>
            <a:r>
              <a:rPr lang="ko-KR" altLang="en-US" sz="1800" dirty="0" smtClean="0">
                <a:sym typeface="Wingdings" panose="05000000000000000000" pitchFamily="2" charset="2"/>
              </a:rPr>
              <a:t>와 교점이 있는지 체크 </a:t>
            </a:r>
            <a:r>
              <a:rPr lang="en-US" altLang="ko-KR" sz="1800" dirty="0" smtClean="0">
                <a:sym typeface="Wingdings" panose="05000000000000000000" pitchFamily="2" charset="2"/>
              </a:rPr>
              <a:t>(</a:t>
            </a:r>
            <a:r>
              <a:rPr lang="ko-KR" altLang="en-US" sz="1800" dirty="0" smtClean="0">
                <a:sym typeface="Wingdings" panose="05000000000000000000" pitchFamily="2" charset="2"/>
              </a:rPr>
              <a:t>단 </a:t>
            </a:r>
            <a:r>
              <a:rPr lang="en-US" altLang="ko-KR" sz="1800" dirty="0" smtClean="0">
                <a:sym typeface="Wingdings" panose="05000000000000000000" pitchFamily="2" charset="2"/>
              </a:rPr>
              <a:t>t&gt;0 </a:t>
            </a:r>
            <a:r>
              <a:rPr lang="ko-KR" altLang="en-US" sz="1800" dirty="0" smtClean="0">
                <a:sym typeface="Wingdings" panose="05000000000000000000" pitchFamily="2" charset="2"/>
              </a:rPr>
              <a:t>이어야 한다</a:t>
            </a:r>
            <a:r>
              <a:rPr lang="en-US" altLang="ko-KR" sz="1800" dirty="0" smtClean="0">
                <a:sym typeface="Wingdings" panose="05000000000000000000" pitchFamily="2" charset="2"/>
              </a:rPr>
              <a:t>)</a:t>
            </a:r>
          </a:p>
          <a:p>
            <a:pPr marL="342900" indent="-342900">
              <a:buAutoNum type="arabicParenR"/>
            </a:pPr>
            <a:r>
              <a:rPr lang="ko-KR" altLang="en-US" sz="1800" dirty="0" smtClean="0">
                <a:sym typeface="Wingdings" panose="05000000000000000000" pitchFamily="2" charset="2"/>
              </a:rPr>
              <a:t>교점이 있다면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ym typeface="Wingdings" panose="05000000000000000000" pitchFamily="2" charset="2"/>
              </a:rPr>
              <a:t>그 교점이 삼각형 내부에 있는지 체크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endParaRPr lang="ko-KR" altLang="en-US" sz="1800" dirty="0"/>
          </a:p>
        </p:txBody>
      </p:sp>
      <p:pic>
        <p:nvPicPr>
          <p:cNvPr id="3077" name="Picture 5" descr="https://www.scratchapixel.com/images/upload/ray-triangle/triray2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44" y="3835304"/>
            <a:ext cx="2221866" cy="25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s://www.scratchapixel.com/images/upload/ray-triangle/tribehind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13" y="4107465"/>
            <a:ext cx="285750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https://www.scratchapixel.com/images/upload/ray-triangle/triinsideout3.png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158" y="3669315"/>
            <a:ext cx="285750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2" y="708567"/>
            <a:ext cx="6525735" cy="5878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8567"/>
            <a:ext cx="6017865" cy="59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Definition of CG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800" dirty="0" smtClean="0"/>
              <a:t>Painter vs. Graphic engineer?</a:t>
            </a:r>
            <a:endParaRPr lang="en-US" altLang="ko-KR" sz="1800" dirty="0"/>
          </a:p>
          <a:p>
            <a:r>
              <a:rPr lang="en-US" altLang="ko-KR" sz="1800" dirty="0" smtClean="0"/>
              <a:t>Describe the shape</a:t>
            </a:r>
          </a:p>
          <a:p>
            <a:r>
              <a:rPr lang="ko-KR" altLang="en-US" sz="1800" dirty="0" smtClean="0"/>
              <a:t>어떤 점의 위치는 </a:t>
            </a:r>
            <a:r>
              <a:rPr lang="en-US" altLang="ko-KR" sz="1800" dirty="0" smtClean="0"/>
              <a:t>origin</a:t>
            </a:r>
            <a:r>
              <a:rPr lang="ko-KR" altLang="en-US" sz="1800" dirty="0" smtClean="0"/>
              <a:t>과의 거리</a:t>
            </a:r>
            <a:r>
              <a:rPr lang="en-US" altLang="ko-KR" sz="1800" dirty="0" smtClean="0"/>
              <a:t>(-&gt;coordinate) </a:t>
            </a:r>
            <a:r>
              <a:rPr lang="ko-KR" altLang="en-US" sz="1800" dirty="0" smtClean="0"/>
              <a:t>로 표현</a:t>
            </a:r>
            <a:r>
              <a:rPr lang="en-US" altLang="ko-KR" sz="1800" dirty="0" smtClean="0"/>
              <a:t>. </a:t>
            </a:r>
          </a:p>
          <a:p>
            <a:r>
              <a:rPr lang="en-US" altLang="ko-KR" sz="1800" dirty="0" smtClean="0"/>
              <a:t>Coordinate sys. 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Rendering: the process of generating images</a:t>
            </a:r>
          </a:p>
          <a:p>
            <a:r>
              <a:rPr lang="en-US" altLang="ko-KR" sz="1800" dirty="0" smtClean="0"/>
              <a:t>Simulate: motion of fluids, soft and rigid bodies</a:t>
            </a:r>
          </a:p>
          <a:p>
            <a:r>
              <a:rPr lang="en-US" altLang="ko-KR" sz="1800" dirty="0" smtClean="0"/>
              <a:t>Scene: collection of objects (+ camera, lights)</a:t>
            </a:r>
          </a:p>
          <a:p>
            <a:r>
              <a:rPr lang="en-US" altLang="ko-KR" sz="1800" dirty="0" smtClean="0"/>
              <a:t>Model: an object</a:t>
            </a:r>
          </a:p>
          <a:p>
            <a:r>
              <a:rPr lang="en-US" altLang="ko-KR" sz="1800" dirty="0" smtClean="0"/>
              <a:t>Topology: how points are connected to each other to form faces (flat surfaces)</a:t>
            </a:r>
          </a:p>
          <a:p>
            <a:r>
              <a:rPr lang="en-US" altLang="ko-KR" sz="1800" dirty="0" smtClean="0"/>
              <a:t>Vertices: points</a:t>
            </a:r>
          </a:p>
          <a:p>
            <a:r>
              <a:rPr lang="en-US" altLang="ko-KR" sz="1800" dirty="0" smtClean="0"/>
              <a:t>Polygons: faces</a:t>
            </a:r>
          </a:p>
          <a:p>
            <a:r>
              <a:rPr lang="en-US" altLang="ko-KR" sz="1800" dirty="0" smtClean="0"/>
              <a:t>(Polygonal) mesh: set of polygons</a:t>
            </a:r>
          </a:p>
          <a:p>
            <a:r>
              <a:rPr lang="en-US" altLang="ko-KR" sz="1800" dirty="0" smtClean="0"/>
              <a:t>Perspective projection: project the corners of an obj. onto an imaginary canvas </a:t>
            </a:r>
          </a:p>
          <a:p>
            <a:endParaRPr lang="ko-KR" altLang="en-US" sz="1800" dirty="0" smtClean="0"/>
          </a:p>
          <a:p>
            <a:endParaRPr lang="en-US" altLang="ko-KR" sz="1800" dirty="0" smtClean="0"/>
          </a:p>
        </p:txBody>
      </p:sp>
      <p:pic>
        <p:nvPicPr>
          <p:cNvPr id="1026" name="Picture 2" descr="https://www.scratchapixel.com/images/upload/rendering-3d-scene-overview/box2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790" y="484983"/>
            <a:ext cx="3091670" cy="199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492" y="2616972"/>
            <a:ext cx="2533968" cy="35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42" y="708567"/>
            <a:ext cx="6525735" cy="5878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08567"/>
            <a:ext cx="6017865" cy="5955179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063653"/>
              </p:ext>
            </p:extLst>
          </p:nvPr>
        </p:nvGraphicFramePr>
        <p:xfrm>
          <a:off x="4434417" y="2147842"/>
          <a:ext cx="3509556" cy="2631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Image" r:id="rId5" imgW="8126640" imgH="6095160" progId="Photoshop.Image.13">
                  <p:embed/>
                </p:oleObj>
              </mc:Choice>
              <mc:Fallback>
                <p:oleObj name="Image" r:id="rId5" imgW="8126640" imgH="6095160" progId="Photoshop.Image.1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4417" y="2147842"/>
                        <a:ext cx="3509556" cy="2631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42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store polygon mesh data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335566"/>
              </p:ext>
            </p:extLst>
          </p:nvPr>
        </p:nvGraphicFramePr>
        <p:xfrm>
          <a:off x="838200" y="1825625"/>
          <a:ext cx="10515600" cy="44184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92977">
                  <a:extLst>
                    <a:ext uri="{9D8B030D-6E8A-4147-A177-3AD203B41FA5}">
                      <a16:colId xmlns:a16="http://schemas.microsoft.com/office/drawing/2014/main" val="2638487550"/>
                    </a:ext>
                  </a:extLst>
                </a:gridCol>
                <a:gridCol w="4336869">
                  <a:extLst>
                    <a:ext uri="{9D8B030D-6E8A-4147-A177-3AD203B41FA5}">
                      <a16:colId xmlns:a16="http://schemas.microsoft.com/office/drawing/2014/main" val="3929826898"/>
                    </a:ext>
                  </a:extLst>
                </a:gridCol>
                <a:gridCol w="3585754">
                  <a:extLst>
                    <a:ext uri="{9D8B030D-6E8A-4147-A177-3AD203B41FA5}">
                      <a16:colId xmlns:a16="http://schemas.microsoft.com/office/drawing/2014/main" val="1799686099"/>
                    </a:ext>
                  </a:extLst>
                </a:gridCol>
              </a:tblGrid>
              <a:tr h="58664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1" dirty="0" smtClean="0"/>
                        <a:t>Face</a:t>
                      </a:r>
                      <a:r>
                        <a:rPr lang="en-US" altLang="ko-KR" b="1" baseline="0" dirty="0" smtClean="0"/>
                        <a:t> Index Array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dirty="0">
                          <a:effectLst/>
                        </a:rPr>
                        <a:t>Number of vertices each face is made of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smtClean="0">
                          <a:effectLst/>
                        </a:rPr>
                        <a:t>{3, 3}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887857"/>
                  </a:ext>
                </a:extLst>
              </a:tr>
              <a:tr h="72281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kern="1200" dirty="0" smtClean="0">
                          <a:effectLst/>
                        </a:rPr>
                        <a:t>Vertex Index Array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 smtClean="0">
                          <a:effectLst/>
                        </a:rPr>
                        <a:t>Indices of the vertices </a:t>
                      </a:r>
                    </a:p>
                    <a:p>
                      <a:pPr latinLnBrk="1"/>
                      <a:r>
                        <a:rPr lang="en-US" altLang="ko-KR" sz="1600" kern="1200" dirty="0" smtClean="0">
                          <a:effectLst/>
                        </a:rPr>
                        <a:t>making up each face </a:t>
                      </a:r>
                    </a:p>
                    <a:p>
                      <a:pPr latinLnBrk="1"/>
                      <a:r>
                        <a:rPr lang="en-US" altLang="ko-KR" sz="1600" kern="1200" dirty="0" smtClean="0">
                          <a:effectLst/>
                        </a:rPr>
                        <a:t>in the vertex array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{0, 2,</a:t>
                      </a:r>
                      <a:r>
                        <a:rPr lang="en-US" altLang="ko-KR" baseline="0" dirty="0" smtClean="0"/>
                        <a:t> 1, 0, 3, 2}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726081"/>
                  </a:ext>
                </a:extLst>
              </a:tr>
              <a:tr h="72281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kern="1200" dirty="0" smtClean="0">
                          <a:effectLst/>
                        </a:rPr>
                        <a:t>Vertex Array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 smtClean="0">
                          <a:effectLst/>
                        </a:rPr>
                        <a:t>Vertex </a:t>
                      </a:r>
                      <a:r>
                        <a:rPr lang="en-US" sz="1600" dirty="0">
                          <a:effectLst/>
                        </a:rPr>
                        <a:t>position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{{-1,0,0},</a:t>
                      </a:r>
                      <a:r>
                        <a:rPr lang="en-US" altLang="ko-KR" baseline="0" dirty="0" smtClean="0"/>
                        <a:t> {0,1,0}, {1,0,0}, {0,-1,0}}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682103"/>
                  </a:ext>
                </a:extLst>
              </a:tr>
              <a:tr h="722811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Texture Index Array </a:t>
                      </a:r>
                      <a:endParaRPr lang="en-US" b="1" dirty="0" smtClean="0">
                        <a:effectLst/>
                      </a:endParaRPr>
                    </a:p>
                    <a:p>
                      <a:pPr algn="r" fontAlgn="ctr"/>
                      <a:r>
                        <a:rPr lang="en-US" b="1" dirty="0" smtClean="0">
                          <a:effectLst/>
                        </a:rPr>
                        <a:t>(</a:t>
                      </a:r>
                      <a:r>
                        <a:rPr lang="en-US" b="1" dirty="0">
                          <a:effectLst/>
                        </a:rPr>
                        <a:t>optional)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effectLst/>
                        </a:rPr>
                        <a:t>Indices of the vertices 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1600" dirty="0" smtClean="0">
                          <a:effectLst/>
                        </a:rPr>
                        <a:t>making </a:t>
                      </a:r>
                      <a:r>
                        <a:rPr lang="en-US" sz="1600" dirty="0">
                          <a:effectLst/>
                        </a:rPr>
                        <a:t>up each face 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1600" dirty="0" smtClean="0">
                          <a:effectLst/>
                        </a:rPr>
                        <a:t>in </a:t>
                      </a:r>
                      <a:r>
                        <a:rPr lang="en-US" sz="1600" dirty="0">
                          <a:effectLst/>
                        </a:rPr>
                        <a:t>the texture coordinates array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dirty="0">
                          <a:effectLst/>
                        </a:rPr>
                        <a:t>{0, 2, 1, 0, 3, 2}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267735731"/>
                  </a:ext>
                </a:extLst>
              </a:tr>
              <a:tr h="722811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Texture Coordinates </a:t>
                      </a:r>
                      <a:endParaRPr lang="en-US" b="1" dirty="0" smtClean="0">
                        <a:effectLst/>
                      </a:endParaRPr>
                    </a:p>
                    <a:p>
                      <a:pPr algn="r" fontAlgn="ctr"/>
                      <a:r>
                        <a:rPr lang="en-US" b="1" dirty="0" smtClean="0">
                          <a:effectLst/>
                        </a:rPr>
                        <a:t>Array</a:t>
                      </a:r>
                      <a:endParaRPr lang="en-US" b="1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effectLst/>
                        </a:rPr>
                        <a:t>Vertex position in </a:t>
                      </a:r>
                      <a:r>
                        <a:rPr lang="en-US" sz="1600" dirty="0" err="1">
                          <a:effectLst/>
                        </a:rPr>
                        <a:t>uv</a:t>
                      </a:r>
                      <a:r>
                        <a:rPr lang="en-US" sz="1600" dirty="0">
                          <a:effectLst/>
                        </a:rPr>
                        <a:t>-space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{{0,0.5}, {0.5,1}, {1,0.5}, {0.5,0}} </a:t>
                      </a:r>
                      <a:endParaRPr lang="en-US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1400" dirty="0" smtClean="0">
                          <a:effectLst/>
                        </a:rPr>
                        <a:t>or </a:t>
                      </a:r>
                      <a:r>
                        <a:rPr lang="en-US" sz="1400" dirty="0">
                          <a:effectLst/>
                        </a:rPr>
                        <a:t>6 coordinates </a:t>
                      </a:r>
                      <a:endParaRPr lang="en-US" sz="1400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1400" dirty="0" smtClean="0">
                          <a:effectLst/>
                        </a:rPr>
                        <a:t>if </a:t>
                      </a:r>
                      <a:r>
                        <a:rPr lang="en-US" sz="1400" dirty="0">
                          <a:effectLst/>
                        </a:rPr>
                        <a:t>you don't use a texture index array</a:t>
                      </a:r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{{0,0.5}, {1,0.5}, {0.5,1}, {0,0.5}, </a:t>
                      </a:r>
                      <a:endParaRPr lang="en-US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dirty="0" smtClean="0">
                          <a:effectLst/>
                        </a:rPr>
                        <a:t>{</a:t>
                      </a:r>
                      <a:r>
                        <a:rPr lang="en-US" dirty="0">
                          <a:effectLst/>
                        </a:rPr>
                        <a:t>0.5,0}, {1,0.5}}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65724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2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store polygon mesh data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60" y="1599248"/>
            <a:ext cx="5752907" cy="4200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3307"/>
            <a:ext cx="5772070" cy="42366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36320" y="3509554"/>
            <a:ext cx="4963886" cy="125403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7"/>
          <p:cNvSpPr/>
          <p:nvPr/>
        </p:nvSpPr>
        <p:spPr>
          <a:xfrm>
            <a:off x="1036320" y="4837612"/>
            <a:ext cx="4963886" cy="99823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8"/>
          <p:cNvSpPr/>
          <p:nvPr/>
        </p:nvSpPr>
        <p:spPr>
          <a:xfrm>
            <a:off x="6591107" y="1563308"/>
            <a:ext cx="4963886" cy="82284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6591107" y="2477449"/>
            <a:ext cx="4963886" cy="82284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6602866" y="3435134"/>
            <a:ext cx="4963886" cy="82284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Transforming Objects using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654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W</a:t>
            </a:r>
            <a:r>
              <a:rPr lang="en-US" altLang="ko-KR" sz="1800" dirty="0" smtClean="0"/>
              <a:t>e </a:t>
            </a:r>
            <a:r>
              <a:rPr lang="en-US" altLang="ko-KR" sz="1800" dirty="0"/>
              <a:t>change the size, the rotation and the position </a:t>
            </a:r>
            <a:r>
              <a:rPr lang="en-US" altLang="ko-KR" sz="1800" dirty="0" smtClean="0"/>
              <a:t>of </a:t>
            </a:r>
            <a:r>
              <a:rPr lang="en-US" altLang="ko-KR" sz="1800" dirty="0"/>
              <a:t>object using a 4x4 transformation matrix </a:t>
            </a:r>
          </a:p>
          <a:p>
            <a:r>
              <a:rPr lang="en-US" altLang="ko-KR" sz="1800" dirty="0" smtClean="0"/>
              <a:t>That matrix : object-to-world </a:t>
            </a:r>
            <a:r>
              <a:rPr lang="en-US" altLang="ko-KR" sz="1800" dirty="0"/>
              <a:t>matrix (in </a:t>
            </a:r>
            <a:r>
              <a:rPr lang="en-US" altLang="ko-KR" sz="1800" dirty="0" smtClean="0"/>
              <a:t>OpenGL, model </a:t>
            </a:r>
            <a:r>
              <a:rPr lang="en-US" altLang="ko-KR" sz="1800" dirty="0"/>
              <a:t>matrix</a:t>
            </a:r>
            <a:r>
              <a:rPr lang="en-US" altLang="ko-KR" sz="1800" dirty="0" smtClean="0"/>
              <a:t>).</a:t>
            </a:r>
          </a:p>
          <a:p>
            <a:endParaRPr lang="ko-KR" altLang="en-US" sz="1800" dirty="0"/>
          </a:p>
        </p:txBody>
      </p:sp>
      <p:pic>
        <p:nvPicPr>
          <p:cNvPr id="1026" name="Picture 2" descr="https://www.scratchapixel.com/images/upload/transformations/trees-transform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63" y="3222171"/>
            <a:ext cx="5952666" cy="245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cratchapixel.com/images/upload/transformations/cow-transform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76" y="3222171"/>
            <a:ext cx="3321776" cy="26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5426" y="5807631"/>
            <a:ext cx="475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Object space                        world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1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Transformation pipeline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31771"/>
            <a:ext cx="10515600" cy="2345192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Objects </a:t>
            </a:r>
            <a:r>
              <a:rPr lang="en-US" altLang="ko-KR" sz="1800" dirty="0"/>
              <a:t>are first transformed from object space to world space. </a:t>
            </a:r>
            <a:endParaRPr lang="en-US" altLang="ko-KR" sz="1800" dirty="0" smtClean="0"/>
          </a:p>
          <a:p>
            <a:r>
              <a:rPr lang="en-US" altLang="ko-KR" sz="1800" dirty="0" smtClean="0"/>
              <a:t>If </a:t>
            </a:r>
            <a:r>
              <a:rPr lang="en-US" altLang="ko-KR" sz="1800" dirty="0"/>
              <a:t>rasterization is used, objects are then transform from world-to-camera space. </a:t>
            </a:r>
            <a:endParaRPr lang="en-US" altLang="ko-KR" sz="1800" dirty="0" smtClean="0"/>
          </a:p>
          <a:p>
            <a:r>
              <a:rPr lang="en-US" altLang="ko-KR" sz="1800" dirty="0" smtClean="0"/>
              <a:t>Vertices </a:t>
            </a:r>
            <a:r>
              <a:rPr lang="en-US" altLang="ko-KR" sz="1800" dirty="0"/>
              <a:t>are then projected onto the screen (using the perspective projection matrix) to screen space </a:t>
            </a:r>
            <a:endParaRPr lang="en-US" altLang="ko-KR" sz="1800" dirty="0" smtClean="0"/>
          </a:p>
          <a:p>
            <a:r>
              <a:rPr lang="en-US" altLang="ko-KR" sz="1800" dirty="0"/>
              <a:t>A</a:t>
            </a:r>
            <a:r>
              <a:rPr lang="en-US" altLang="ko-KR" sz="1800" dirty="0" smtClean="0"/>
              <a:t>nd </a:t>
            </a:r>
            <a:r>
              <a:rPr lang="en-US" altLang="ko-KR" sz="1800" dirty="0"/>
              <a:t>then remapped to NDC (as part of the perspective projection matrix). </a:t>
            </a:r>
            <a:endParaRPr lang="en-US" altLang="ko-KR" sz="1800" dirty="0" smtClean="0"/>
          </a:p>
          <a:p>
            <a:r>
              <a:rPr lang="en-US" altLang="ko-KR" sz="1800" dirty="0" smtClean="0"/>
              <a:t>Finally</a:t>
            </a:r>
            <a:r>
              <a:rPr lang="en-US" altLang="ko-KR" sz="1800" dirty="0"/>
              <a:t>, points on the image plane in NDC coordinates are converted to their final raster or pixel coordinates.</a:t>
            </a:r>
            <a:endParaRPr lang="ko-KR" altLang="en-US" sz="1800" dirty="0"/>
          </a:p>
        </p:txBody>
      </p:sp>
      <p:pic>
        <p:nvPicPr>
          <p:cNvPr id="2050" name="Picture 2" descr="https://www.scratchapixel.com/images/upload/transformations/transform-pipeline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01" y="1820702"/>
            <a:ext cx="8248197" cy="170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3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 vector, Bunny.obj </a:t>
            </a:r>
            <a:r>
              <a:rPr lang="en-US" altLang="ko-KR" dirty="0" smtClean="0"/>
              <a:t>rendering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00" y="2890293"/>
            <a:ext cx="3334254" cy="18755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86" y="2747600"/>
            <a:ext cx="2427514" cy="24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Octree </a:t>
            </a:r>
            <a:r>
              <a:rPr lang="en-US" altLang="ko-KR" dirty="0" smtClean="0"/>
              <a:t>Construction(1)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7" y="1428207"/>
            <a:ext cx="3644523" cy="5325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40" y="1328058"/>
            <a:ext cx="6058565" cy="52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Octree </a:t>
            </a:r>
            <a:r>
              <a:rPr lang="en-US" altLang="ko-KR" dirty="0" smtClean="0"/>
              <a:t>Construction(1)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1690688"/>
            <a:ext cx="5890883" cy="3499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96" y="1690688"/>
            <a:ext cx="5884358" cy="43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Octree Construction(1)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en-US" altLang="ko-KR" sz="2400" dirty="0" smtClean="0"/>
          </a:p>
          <a:p>
            <a:pPr marL="514350" indent="-514350">
              <a:buAutoNum type="arabicParenR"/>
            </a:pPr>
            <a:r>
              <a:rPr lang="ko-KR" altLang="en-US" sz="2400" dirty="0" smtClean="0"/>
              <a:t>속도가 너무 느림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</a:t>
            </a:r>
            <a:r>
              <a:rPr lang="en-US" altLang="ko-KR" sz="1800" dirty="0" err="1" smtClean="0"/>
              <a:t>std</a:t>
            </a:r>
            <a:r>
              <a:rPr lang="en-US" altLang="ko-KR" sz="1800" dirty="0" smtClean="0"/>
              <a:t>::vector : </a:t>
            </a:r>
            <a:r>
              <a:rPr lang="ko-KR" altLang="en-US" sz="1800" dirty="0" smtClean="0"/>
              <a:t>메모리 할당하고 지워주는 과정이 느리게 만드는 요소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>
                <a:sym typeface="Wingdings" panose="05000000000000000000" pitchFamily="2" charset="2"/>
              </a:rPr>
              <a:t>   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int</a:t>
            </a:r>
            <a:r>
              <a:rPr lang="en-US" altLang="ko-KR" sz="1800" dirty="0" smtClean="0">
                <a:sym typeface="Wingdings" panose="05000000000000000000" pitchFamily="2" charset="2"/>
              </a:rPr>
              <a:t>[N] </a:t>
            </a:r>
            <a:r>
              <a:rPr lang="ko-KR" altLang="en-US" sz="1800" dirty="0" smtClean="0">
                <a:sym typeface="Wingdings" panose="05000000000000000000" pitchFamily="2" charset="2"/>
              </a:rPr>
              <a:t>배열을 하나만 만들고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ym typeface="Wingdings" panose="05000000000000000000" pitchFamily="2" charset="2"/>
              </a:rPr>
              <a:t>이 안에서 소팅해서 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      </a:t>
            </a:r>
            <a:r>
              <a:rPr lang="ko-KR" altLang="en-US" sz="1800" dirty="0" smtClean="0">
                <a:sym typeface="Wingdings" panose="05000000000000000000" pitchFamily="2" charset="2"/>
              </a:rPr>
              <a:t>각 노드는 인덱스만 저장할 수 있도록 하는 방법이 없을까</a:t>
            </a:r>
            <a:r>
              <a:rPr lang="en-US" altLang="ko-KR" sz="1800" dirty="0" smtClean="0">
                <a:sym typeface="Wingdings" panose="05000000000000000000" pitchFamily="2" charset="2"/>
              </a:rPr>
              <a:t>…?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2) </a:t>
            </a:r>
            <a:r>
              <a:rPr lang="ko-KR" altLang="en-US" sz="2400" dirty="0" smtClean="0"/>
              <a:t>삼각형의 개수를 모두 세지 못함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v0, v1, v2</a:t>
            </a:r>
            <a:r>
              <a:rPr lang="ko-KR" altLang="en-US" sz="1800" dirty="0" smtClean="0"/>
              <a:t>를 모두 포함하는 </a:t>
            </a:r>
            <a:r>
              <a:rPr lang="en-US" altLang="ko-KR" sz="1800" dirty="0" smtClean="0"/>
              <a:t>bounding box</a:t>
            </a:r>
            <a:r>
              <a:rPr lang="ko-KR" altLang="en-US" sz="1800" dirty="0" smtClean="0"/>
              <a:t>를 계산하면 포함되지 않는 삼각형들이 생긴다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  </a:t>
            </a:r>
            <a:r>
              <a:rPr lang="ko-KR" altLang="en-US" sz="1800" dirty="0" smtClean="0">
                <a:sym typeface="Wingdings" panose="05000000000000000000" pitchFamily="2" charset="2"/>
              </a:rPr>
              <a:t>세점의 </a:t>
            </a:r>
            <a:r>
              <a:rPr lang="en-US" altLang="ko-KR" sz="1800" dirty="0" smtClean="0">
                <a:sym typeface="Wingdings" panose="05000000000000000000" pitchFamily="2" charset="2"/>
              </a:rPr>
              <a:t>centroid</a:t>
            </a:r>
            <a:r>
              <a:rPr lang="ko-KR" altLang="en-US" sz="1800" dirty="0" smtClean="0">
                <a:sym typeface="Wingdings" panose="05000000000000000000" pitchFamily="2" charset="2"/>
              </a:rPr>
              <a:t>를 포함하는지만 체크하자</a:t>
            </a:r>
            <a:endParaRPr lang="en-US" altLang="ko-KR" sz="1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261462" y="5477691"/>
            <a:ext cx="101890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7262948" y="5477691"/>
            <a:ext cx="101890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Isosceles Triangle 5"/>
          <p:cNvSpPr/>
          <p:nvPr/>
        </p:nvSpPr>
        <p:spPr>
          <a:xfrm rot="871834">
            <a:off x="6940731" y="5584138"/>
            <a:ext cx="870857" cy="609600"/>
          </a:xfrm>
          <a:prstGeom prst="triangle">
            <a:avLst>
              <a:gd name="adj" fmla="val 54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8532813" y="5484639"/>
            <a:ext cx="101890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9534299" y="5484639"/>
            <a:ext cx="101890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Isosceles Triangle 14"/>
          <p:cNvSpPr/>
          <p:nvPr/>
        </p:nvSpPr>
        <p:spPr>
          <a:xfrm rot="871834">
            <a:off x="9212082" y="5591086"/>
            <a:ext cx="870857" cy="609600"/>
          </a:xfrm>
          <a:prstGeom prst="triangle">
            <a:avLst>
              <a:gd name="adj" fmla="val 54000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6914657" y="5634549"/>
              <a:ext cx="2734920" cy="6447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6497" y="5596389"/>
                <a:ext cx="2811240" cy="7210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/>
          <p:cNvSpPr txBox="1"/>
          <p:nvPr/>
        </p:nvSpPr>
        <p:spPr>
          <a:xfrm>
            <a:off x="8225139" y="5772263"/>
            <a:ext cx="28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44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Ray-tracing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1800" dirty="0" smtClean="0"/>
              <a:t>Visibility problem</a:t>
            </a:r>
            <a:r>
              <a:rPr lang="ko-KR" altLang="en-US" sz="1800" dirty="0" smtClean="0"/>
              <a:t>에 사용된다</a:t>
            </a:r>
            <a:endParaRPr lang="en-US" altLang="ko-KR" sz="1800" dirty="0" smtClean="0"/>
          </a:p>
          <a:p>
            <a:pPr>
              <a:buFontTx/>
              <a:buChar char="-"/>
            </a:pPr>
            <a:endParaRPr lang="en-US" altLang="ko-KR" sz="1800" dirty="0" smtClean="0"/>
          </a:p>
          <a:p>
            <a:pPr marL="342900" indent="-342900">
              <a:buAutoNum type="arabicParenR"/>
            </a:pPr>
            <a:r>
              <a:rPr lang="en-US" altLang="ko-KR" sz="1800" dirty="0" smtClean="0"/>
              <a:t>Casting </a:t>
            </a:r>
            <a:r>
              <a:rPr lang="en-US" altLang="ko-KR" sz="1800" dirty="0"/>
              <a:t>Rays: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cast </a:t>
            </a:r>
            <a:r>
              <a:rPr lang="en-US" altLang="ko-KR" sz="1800" dirty="0"/>
              <a:t>a ray for each pixel in the image</a:t>
            </a:r>
          </a:p>
          <a:p>
            <a:pPr marL="0" indent="0">
              <a:buNone/>
            </a:pPr>
            <a:r>
              <a:rPr lang="en-US" altLang="ko-KR" sz="1800" dirty="0" smtClean="0"/>
              <a:t>2) Ray-Geometry </a:t>
            </a:r>
            <a:r>
              <a:rPr lang="en-US" altLang="ko-KR" sz="1800" dirty="0"/>
              <a:t>Intersection: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test </a:t>
            </a:r>
            <a:r>
              <a:rPr lang="en-US" altLang="ko-KR" sz="1800" dirty="0"/>
              <a:t>if a ray intersects any of the objects in the scene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this requires to loop over all the objects for each cast ray).</a:t>
            </a:r>
          </a:p>
          <a:p>
            <a:pPr marL="0" indent="0">
              <a:buNone/>
            </a:pPr>
            <a:r>
              <a:rPr lang="en-US" altLang="ko-KR" sz="1800" dirty="0" smtClean="0"/>
              <a:t>3) Shading</a:t>
            </a:r>
            <a:r>
              <a:rPr lang="en-US" altLang="ko-KR" sz="1800" dirty="0"/>
              <a:t>: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find </a:t>
            </a:r>
            <a:r>
              <a:rPr lang="en-US" altLang="ko-KR" sz="1800" dirty="0"/>
              <a:t>out what the object "looks like" at the intersection point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smtClean="0"/>
              <a:t>between </a:t>
            </a:r>
            <a:r>
              <a:rPr lang="en-US" altLang="ko-KR" sz="1800" dirty="0"/>
              <a:t>the ray and the object (if an intersection has occurred).</a:t>
            </a:r>
            <a:endParaRPr lang="ko-KR" alt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712" y="751954"/>
            <a:ext cx="3208088" cy="2012405"/>
          </a:xfrm>
          <a:prstGeom prst="rect">
            <a:avLst/>
          </a:prstGeom>
        </p:spPr>
      </p:pic>
      <p:pic>
        <p:nvPicPr>
          <p:cNvPr id="5" name="Picture 2" descr="https://www.scratchapixel.com/images/upload/ray-tracing-refresher/rt-ray-tracing-points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811" y="3151188"/>
            <a:ext cx="2629989" cy="21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8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알고리즘 공부</a:t>
            </a:r>
            <a:endParaRPr lang="en-US" altLang="ko-KR" sz="1800" dirty="0" smtClean="0"/>
          </a:p>
          <a:p>
            <a:r>
              <a:rPr lang="en-US" altLang="ko-KR" sz="1800" dirty="0" smtClean="0"/>
              <a:t>C++</a:t>
            </a:r>
            <a:r>
              <a:rPr lang="ko-KR" altLang="en-US" sz="1800" dirty="0" smtClean="0"/>
              <a:t> 공부</a:t>
            </a:r>
            <a:endParaRPr lang="en-US" altLang="ko-KR" sz="1800" dirty="0" smtClean="0"/>
          </a:p>
          <a:p>
            <a:r>
              <a:rPr lang="en-US" altLang="ko-KR" sz="1800" dirty="0" smtClean="0"/>
              <a:t>OpenGL / DirectX / Unreal </a:t>
            </a:r>
            <a:r>
              <a:rPr lang="ko-KR" altLang="en-US" sz="1800" dirty="0" smtClean="0"/>
              <a:t>공부 </a:t>
            </a:r>
            <a:r>
              <a:rPr lang="en-US" altLang="ko-KR" sz="1800" dirty="0" smtClean="0"/>
              <a:t>..?</a:t>
            </a:r>
          </a:p>
          <a:p>
            <a:r>
              <a:rPr lang="ko-KR" altLang="en-US" sz="1800" dirty="0" smtClean="0"/>
              <a:t>그래픽스의 다양한 분야</a:t>
            </a:r>
            <a:r>
              <a:rPr lang="en-US" altLang="ko-KR" sz="1800" dirty="0" smtClean="0"/>
              <a:t>(ex. </a:t>
            </a:r>
            <a:r>
              <a:rPr lang="ko-KR" altLang="en-US" sz="1800" dirty="0" smtClean="0"/>
              <a:t>시뮬레이션</a:t>
            </a:r>
            <a:r>
              <a:rPr lang="en-US" altLang="ko-KR" sz="1800" dirty="0" smtClean="0"/>
              <a:t>?)</a:t>
            </a:r>
            <a:r>
              <a:rPr lang="ko-KR" altLang="en-US" sz="1800" dirty="0" smtClean="0"/>
              <a:t>를 찾아보면서 제일 재밌게 느껴지는 분야 찾기</a:t>
            </a:r>
            <a:endParaRPr lang="en-US" altLang="ko-KR" sz="1800" dirty="0" smtClean="0"/>
          </a:p>
          <a:p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1975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Whitted</a:t>
            </a:r>
            <a:r>
              <a:rPr lang="en-US" altLang="ko-KR" dirty="0" smtClean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Backward tracing</a:t>
            </a:r>
          </a:p>
          <a:p>
            <a:r>
              <a:rPr lang="en-US" altLang="ko-KR" sz="1800" dirty="0" smtClean="0"/>
              <a:t>Reflection, refraction</a:t>
            </a:r>
            <a:r>
              <a:rPr lang="ko-KR" altLang="en-US" sz="1800" dirty="0" smtClean="0"/>
              <a:t>도 </a:t>
            </a:r>
            <a:r>
              <a:rPr lang="ko-KR" altLang="en-US" sz="1800" dirty="0" smtClean="0"/>
              <a:t>색 계산에 반영 가능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교점이 생기는 </a:t>
            </a:r>
            <a:r>
              <a:rPr lang="ko-KR" altLang="en-US" sz="1800" dirty="0" smtClean="0"/>
              <a:t>표면의 재질에 따라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</a:t>
            </a:r>
            <a:r>
              <a:rPr lang="ko-KR" altLang="en-US" sz="1800" dirty="0" smtClean="0"/>
              <a:t>해당 물질의 </a:t>
            </a:r>
            <a:r>
              <a:rPr lang="ko-KR" altLang="en-US" sz="1800" dirty="0" smtClean="0"/>
              <a:t>색 계산에 다른 </a:t>
            </a:r>
            <a:r>
              <a:rPr lang="ko-KR" altLang="en-US" sz="1800" dirty="0" smtClean="0"/>
              <a:t>방식을 사용한다</a:t>
            </a:r>
            <a:r>
              <a:rPr lang="en-US" altLang="ko-KR" sz="1800" dirty="0" smtClean="0"/>
              <a:t>.</a:t>
            </a:r>
          </a:p>
          <a:p>
            <a:pPr marL="514350" indent="-514350">
              <a:buAutoNum type="arabicParenR"/>
            </a:pPr>
            <a:r>
              <a:rPr lang="en-US" altLang="ko-KR" sz="1800" dirty="0" smtClean="0"/>
              <a:t>opaque, diffuse </a:t>
            </a:r>
            <a:r>
              <a:rPr lang="en-US" altLang="ko-KR" sz="1800" dirty="0" smtClean="0">
                <a:sym typeface="Wingdings" panose="05000000000000000000" pitchFamily="2" charset="2"/>
              </a:rPr>
              <a:t>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Phong</a:t>
            </a:r>
            <a:r>
              <a:rPr lang="en-US" altLang="ko-KR" sz="1800" dirty="0" smtClean="0"/>
              <a:t> </a:t>
            </a:r>
            <a:r>
              <a:rPr lang="en-US" altLang="ko-KR" sz="1800" dirty="0" smtClean="0"/>
              <a:t>model</a:t>
            </a:r>
            <a:endParaRPr lang="en-US" altLang="ko-KR" sz="1800" dirty="0"/>
          </a:p>
          <a:p>
            <a:pPr marL="514350" indent="-514350">
              <a:buAutoNum type="arabicParenR"/>
            </a:pPr>
            <a:r>
              <a:rPr lang="en-US" altLang="ko-KR" sz="1800" dirty="0" smtClean="0"/>
              <a:t>Mirror </a:t>
            </a:r>
            <a:r>
              <a:rPr lang="en-US" altLang="ko-KR" sz="1800" dirty="0" smtClean="0"/>
              <a:t>like </a:t>
            </a:r>
            <a:r>
              <a:rPr lang="en-US" altLang="ko-KR" sz="1800" dirty="0"/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</a:t>
            </a:r>
            <a:r>
              <a:rPr lang="en-US" altLang="ko-KR" sz="1800" dirty="0" smtClean="0"/>
              <a:t> </a:t>
            </a:r>
            <a:r>
              <a:rPr lang="en-US" altLang="ko-KR" sz="1800" dirty="0" smtClean="0"/>
              <a:t>trace reflection ray</a:t>
            </a:r>
          </a:p>
          <a:p>
            <a:pPr marL="514350" indent="-514350">
              <a:buAutoNum type="arabicParenR"/>
            </a:pPr>
            <a:r>
              <a:rPr lang="en-US" altLang="ko-KR" sz="1800" dirty="0" smtClean="0"/>
              <a:t>Transparent(glass, water)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</a:t>
            </a:r>
            <a:r>
              <a:rPr lang="en-US" altLang="ko-KR" sz="1800" dirty="0" smtClean="0">
                <a:sym typeface="Wingdings" panose="05000000000000000000" pitchFamily="2" charset="2"/>
              </a:rPr>
              <a:t></a:t>
            </a:r>
            <a:r>
              <a:rPr lang="en-US" altLang="ko-KR" sz="1800" dirty="0" smtClean="0"/>
              <a:t> </a:t>
            </a:r>
            <a:r>
              <a:rPr lang="en-US" altLang="ko-KR" sz="1800" dirty="0" smtClean="0"/>
              <a:t>trace reflection, refraction ray</a:t>
            </a:r>
          </a:p>
        </p:txBody>
      </p:sp>
      <p:pic>
        <p:nvPicPr>
          <p:cNvPr id="6146" name="Picture 2" descr="https://www.scratchapixel.com/images/upload/ray-tracing-refresher/rt-whitted-example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92" y="2144803"/>
            <a:ext cx="428625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2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Whitted</a:t>
            </a:r>
            <a:r>
              <a:rPr lang="en-US" altLang="ko-KR" dirty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5668" y="1825625"/>
            <a:ext cx="5188131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1690688"/>
            <a:ext cx="5274825" cy="48346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062857" y="6076989"/>
              <a:ext cx="1897920" cy="41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137" y="6058269"/>
                <a:ext cx="1917360" cy="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2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Whitted</a:t>
            </a:r>
            <a:r>
              <a:rPr lang="en-US" altLang="ko-KR" dirty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5668" y="1825625"/>
            <a:ext cx="5188131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2413"/>
            <a:ext cx="5617819" cy="49577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584857" y="3819789"/>
              <a:ext cx="3387600" cy="396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5497" y="3800709"/>
                <a:ext cx="340668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6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Whitted</a:t>
            </a:r>
            <a:r>
              <a:rPr lang="en-US" altLang="ko-KR" dirty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43525" cy="460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5" y="3066098"/>
            <a:ext cx="5974075" cy="32251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576217" y="5041269"/>
              <a:ext cx="4214880" cy="860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6857" y="5022189"/>
                <a:ext cx="4233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5765537" y="3065589"/>
              <a:ext cx="360360" cy="35532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5817" y="3046509"/>
                <a:ext cx="379440" cy="35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6314177" y="3135069"/>
              <a:ext cx="164880" cy="3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4457" y="3115989"/>
                <a:ext cx="184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6488417" y="6043149"/>
              <a:ext cx="2116080" cy="6192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8697" y="6024069"/>
                <a:ext cx="2135160" cy="1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5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Whitted</a:t>
            </a:r>
            <a:r>
              <a:rPr lang="en-US" altLang="ko-KR" dirty="0"/>
              <a:t> </a:t>
            </a:r>
            <a:r>
              <a:rPr lang="en-US" altLang="ko-KR" dirty="0" smtClean="0"/>
              <a:t>Ray-Tracing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2" y="1782944"/>
            <a:ext cx="5457825" cy="4276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37097" y="2619549"/>
              <a:ext cx="2315880" cy="30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7377" y="2600469"/>
                <a:ext cx="233532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9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920</Words>
  <Application>Microsoft Office PowerPoint</Application>
  <PresentationFormat>Widescreen</PresentationFormat>
  <Paragraphs>166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MathJax_Math-italic</vt:lpstr>
      <vt:lpstr>Open Sans</vt:lpstr>
      <vt:lpstr>맑은 고딕</vt:lpstr>
      <vt:lpstr>Arial</vt:lpstr>
      <vt:lpstr>Wingdings</vt:lpstr>
      <vt:lpstr>Office Theme</vt:lpstr>
      <vt:lpstr>Image</vt:lpstr>
      <vt:lpstr>Adobe Photoshop Image</vt:lpstr>
      <vt:lpstr>인턴십에서 배운 것</vt:lpstr>
      <vt:lpstr>목차</vt:lpstr>
      <vt:lpstr>Definition of CG</vt:lpstr>
      <vt:lpstr>Ray-tracing</vt:lpstr>
      <vt:lpstr>Whitted Ray-Tracing</vt:lpstr>
      <vt:lpstr>Whitted Ray-Tracing</vt:lpstr>
      <vt:lpstr>Whitted Ray-Tracing</vt:lpstr>
      <vt:lpstr>Whitted Ray-Tracing</vt:lpstr>
      <vt:lpstr>Whitted Ray-Tracing</vt:lpstr>
      <vt:lpstr>Whitted Ray-Tracing</vt:lpstr>
      <vt:lpstr>Whitted Ray-Tracing</vt:lpstr>
      <vt:lpstr>Whitted Ray-Tracing</vt:lpstr>
      <vt:lpstr>Whitted Ray-Tracing</vt:lpstr>
      <vt:lpstr>Whitted Ray-Tracing</vt:lpstr>
      <vt:lpstr>Visibility problem</vt:lpstr>
      <vt:lpstr>Generating Camera Rays</vt:lpstr>
      <vt:lpstr>Generating Camera Rays</vt:lpstr>
      <vt:lpstr>Generating Camera Rays</vt:lpstr>
      <vt:lpstr>Rendering Simple Shapes</vt:lpstr>
      <vt:lpstr>Parametric surcface, Implicit surface</vt:lpstr>
      <vt:lpstr>Rendering Simple Shapes</vt:lpstr>
      <vt:lpstr>Rendering Simple Shapes</vt:lpstr>
      <vt:lpstr>Rendering Simple Shapes</vt:lpstr>
      <vt:lpstr>Rendering Simple Shapes</vt:lpstr>
      <vt:lpstr>Rendering Simple Shapes</vt:lpstr>
      <vt:lpstr>Rendering Simple Shapes</vt:lpstr>
      <vt:lpstr>Rendering Simple Shapes</vt:lpstr>
      <vt:lpstr>Rendering a triangle</vt:lpstr>
      <vt:lpstr>PowerPoint Presentation</vt:lpstr>
      <vt:lpstr>PowerPoint Presentation</vt:lpstr>
      <vt:lpstr>How to store polygon mesh data</vt:lpstr>
      <vt:lpstr>How to store polygon mesh data</vt:lpstr>
      <vt:lpstr>Transforming Objects using Matrices</vt:lpstr>
      <vt:lpstr>Transformation pipeline</vt:lpstr>
      <vt:lpstr>Normal vector, Bunny.obj rendering</vt:lpstr>
      <vt:lpstr>Octree Construction(1)</vt:lpstr>
      <vt:lpstr>Octree Construction(1)</vt:lpstr>
      <vt:lpstr>Octree Construction(1)</vt:lpstr>
      <vt:lpstr>PowerPoint Presentation</vt:lpstr>
      <vt:lpstr>향후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인턴십에서 배운 것</dc:title>
  <dc:creator>CGLab5</dc:creator>
  <cp:lastModifiedBy>CGLab5</cp:lastModifiedBy>
  <cp:revision>16</cp:revision>
  <dcterms:created xsi:type="dcterms:W3CDTF">2019-01-15T08:36:34Z</dcterms:created>
  <dcterms:modified xsi:type="dcterms:W3CDTF">2019-01-16T08:35:29Z</dcterms:modified>
</cp:coreProperties>
</file>